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7" r:id="rId6"/>
    <p:sldId id="269" r:id="rId7"/>
    <p:sldId id="270" r:id="rId8"/>
    <p:sldId id="282" r:id="rId9"/>
    <p:sldId id="276" r:id="rId10"/>
    <p:sldId id="281" r:id="rId11"/>
    <p:sldId id="280" r:id="rId12"/>
    <p:sldId id="278" r:id="rId13"/>
    <p:sldId id="277" r:id="rId14"/>
    <p:sldId id="279" r:id="rId15"/>
    <p:sldId id="283" r:id="rId16"/>
    <p:sldId id="266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DDBBC5-DD51-4F20-B70F-C8C44C6183FB}" v="369" dt="2021-09-19T04:24:04.800"/>
    <p1510:client id="{0E227C72-B461-4715-990A-7965F7CF67E1}" v="67" dt="2021-09-19T02:04:15.064"/>
    <p1510:client id="{3B84E013-C8FB-46B6-B28F-900B8E0A4DA3}" v="40" dt="2021-09-19T20:15:20.878"/>
    <p1510:client id="{4EDF4963-C041-47AF-A809-E8496DE76160}" v="7" dt="2021-09-19T02:16:55.841"/>
    <p1510:client id="{679252E1-CA21-4FE8-A422-00BEAD0B1133}" v="1" dt="2021-09-19T22:38:30.510"/>
    <p1510:client id="{6953A7C6-19B1-436D-8228-471A82E44946}" v="11" dt="2021-09-19T04:33:08.275"/>
    <p1510:client id="{6E9C9D60-6BC7-4AB9-A0D8-ABDA161429E3}" v="611" dt="2021-09-19T05:04:51.160"/>
    <p1510:client id="{7F38498D-FE7E-415D-9C2E-2893220C5E53}" v="63" dt="2021-09-19T23:08:06.511"/>
    <p1510:client id="{BF66F19A-860E-445A-BDDB-6CCDCBA91372}" v="110" dt="2021-09-19T01:41:46.870"/>
    <p1510:client id="{D1D90175-B28E-4003-B2AC-F2F523BB10AF}" v="26" dt="2021-09-19T04:28:01.355"/>
    <p1510:client id="{F06FFAB6-CFE5-40B4-8461-E6D6747EFCE2}" v="27" dt="2021-09-19T03:54:27.427"/>
    <p1510:client id="{F91CF537-AEB2-4836-84CA-BC0A218FCA80}" v="32" dt="2021-09-19T02:11:30.782"/>
    <p1510:client id="{FE9E1D3D-453E-499D-A044-9439D430CA24}" v="28" dt="2021-09-19T16:05:24.364"/>
    <p1510:client id="{FF12B6B7-AB29-4618-B382-E665A894FB0E}" v="19" dt="2021-09-19T02:29:16.59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fal Rudzinski" userId="S::rrudzins@syr.edu::1bdd324f-347f-4f6d-bfb1-5f5916bbbc07" providerId="AD" clId="Web-{04DDBBC5-DD51-4F20-B70F-C8C44C6183FB}"/>
    <pc:docChg chg="modSld sldOrd">
      <pc:chgData name="Rafal Rudzinski" userId="S::rrudzins@syr.edu::1bdd324f-347f-4f6d-bfb1-5f5916bbbc07" providerId="AD" clId="Web-{04DDBBC5-DD51-4F20-B70F-C8C44C6183FB}" dt="2021-09-19T04:24:04.800" v="202"/>
      <pc:docMkLst>
        <pc:docMk/>
      </pc:docMkLst>
      <pc:sldChg chg="modSp">
        <pc:chgData name="Rafal Rudzinski" userId="S::rrudzins@syr.edu::1bdd324f-347f-4f6d-bfb1-5f5916bbbc07" providerId="AD" clId="Web-{04DDBBC5-DD51-4F20-B70F-C8C44C6183FB}" dt="2021-09-19T04:21:21.206" v="157" actId="20577"/>
        <pc:sldMkLst>
          <pc:docMk/>
          <pc:sldMk cId="3141492486" sldId="276"/>
        </pc:sldMkLst>
        <pc:spChg chg="mod">
          <ac:chgData name="Rafal Rudzinski" userId="S::rrudzins@syr.edu::1bdd324f-347f-4f6d-bfb1-5f5916bbbc07" providerId="AD" clId="Web-{04DDBBC5-DD51-4F20-B70F-C8C44C6183FB}" dt="2021-09-19T04:21:21.206" v="157" actId="20577"/>
          <ac:spMkLst>
            <pc:docMk/>
            <pc:sldMk cId="3141492486" sldId="276"/>
            <ac:spMk id="56" creationId="{A1A26D4D-7500-41E2-A0ED-64BCEFE7DFFA}"/>
          </ac:spMkLst>
        </pc:spChg>
      </pc:sldChg>
      <pc:sldChg chg="delSp modSp">
        <pc:chgData name="Rafal Rudzinski" userId="S::rrudzins@syr.edu::1bdd324f-347f-4f6d-bfb1-5f5916bbbc07" providerId="AD" clId="Web-{04DDBBC5-DD51-4F20-B70F-C8C44C6183FB}" dt="2021-09-19T04:24:04.800" v="202"/>
        <pc:sldMkLst>
          <pc:docMk/>
          <pc:sldMk cId="1097043485" sldId="277"/>
        </pc:sldMkLst>
        <pc:spChg chg="mod">
          <ac:chgData name="Rafal Rudzinski" userId="S::rrudzins@syr.edu::1bdd324f-347f-4f6d-bfb1-5f5916bbbc07" providerId="AD" clId="Web-{04DDBBC5-DD51-4F20-B70F-C8C44C6183FB}" dt="2021-09-19T04:23:54.503" v="201" actId="20577"/>
          <ac:spMkLst>
            <pc:docMk/>
            <pc:sldMk cId="1097043485" sldId="277"/>
            <ac:spMk id="8" creationId="{8D5081A6-D1A5-DB4C-89FB-49684D691E9C}"/>
          </ac:spMkLst>
        </pc:spChg>
        <pc:spChg chg="mod">
          <ac:chgData name="Rafal Rudzinski" userId="S::rrudzins@syr.edu::1bdd324f-347f-4f6d-bfb1-5f5916bbbc07" providerId="AD" clId="Web-{04DDBBC5-DD51-4F20-B70F-C8C44C6183FB}" dt="2021-09-19T04:21:39.659" v="169" actId="14100"/>
          <ac:spMkLst>
            <pc:docMk/>
            <pc:sldMk cId="1097043485" sldId="277"/>
            <ac:spMk id="14" creationId="{05809C2C-751B-4324-8102-EB52C01C02CD}"/>
          </ac:spMkLst>
        </pc:spChg>
        <pc:picChg chg="del">
          <ac:chgData name="Rafal Rudzinski" userId="S::rrudzins@syr.edu::1bdd324f-347f-4f6d-bfb1-5f5916bbbc07" providerId="AD" clId="Web-{04DDBBC5-DD51-4F20-B70F-C8C44C6183FB}" dt="2021-09-19T04:24:04.800" v="202"/>
          <ac:picMkLst>
            <pc:docMk/>
            <pc:sldMk cId="1097043485" sldId="277"/>
            <ac:picMk id="6" creationId="{32E79B54-2DE2-F74B-89FE-06B7F0862B65}"/>
          </ac:picMkLst>
        </pc:picChg>
      </pc:sldChg>
      <pc:sldChg chg="delSp">
        <pc:chgData name="Rafal Rudzinski" userId="S::rrudzins@syr.edu::1bdd324f-347f-4f6d-bfb1-5f5916bbbc07" providerId="AD" clId="Web-{04DDBBC5-DD51-4F20-B70F-C8C44C6183FB}" dt="2021-09-19T04:22:27.144" v="170"/>
        <pc:sldMkLst>
          <pc:docMk/>
          <pc:sldMk cId="283117821" sldId="278"/>
        </pc:sldMkLst>
        <pc:spChg chg="del">
          <ac:chgData name="Rafal Rudzinski" userId="S::rrudzins@syr.edu::1bdd324f-347f-4f6d-bfb1-5f5916bbbc07" providerId="AD" clId="Web-{04DDBBC5-DD51-4F20-B70F-C8C44C6183FB}" dt="2021-09-19T04:22:27.144" v="170"/>
          <ac:spMkLst>
            <pc:docMk/>
            <pc:sldMk cId="283117821" sldId="278"/>
            <ac:spMk id="11" creationId="{F4C7F846-3927-8942-94D7-FA23E61D2C0C}"/>
          </ac:spMkLst>
        </pc:spChg>
      </pc:sldChg>
      <pc:sldChg chg="addSp modSp ord">
        <pc:chgData name="Rafal Rudzinski" userId="S::rrudzins@syr.edu::1bdd324f-347f-4f6d-bfb1-5f5916bbbc07" providerId="AD" clId="Web-{04DDBBC5-DD51-4F20-B70F-C8C44C6183FB}" dt="2021-09-19T04:21:01.753" v="152" actId="14100"/>
        <pc:sldMkLst>
          <pc:docMk/>
          <pc:sldMk cId="437530701" sldId="280"/>
        </pc:sldMkLst>
        <pc:spChg chg="add">
          <ac:chgData name="Rafal Rudzinski" userId="S::rrudzins@syr.edu::1bdd324f-347f-4f6d-bfb1-5f5916bbbc07" providerId="AD" clId="Web-{04DDBBC5-DD51-4F20-B70F-C8C44C6183FB}" dt="2021-09-19T04:04:52.393" v="53"/>
          <ac:spMkLst>
            <pc:docMk/>
            <pc:sldMk cId="437530701" sldId="280"/>
            <ac:spMk id="4" creationId="{9F33A84F-0720-4CDD-949C-0C5CA26C30D1}"/>
          </ac:spMkLst>
        </pc:spChg>
        <pc:spChg chg="mod">
          <ac:chgData name="Rafal Rudzinski" userId="S::rrudzins@syr.edu::1bdd324f-347f-4f6d-bfb1-5f5916bbbc07" providerId="AD" clId="Web-{04DDBBC5-DD51-4F20-B70F-C8C44C6183FB}" dt="2021-09-19T04:09:47.158" v="114" actId="20577"/>
          <ac:spMkLst>
            <pc:docMk/>
            <pc:sldMk cId="437530701" sldId="280"/>
            <ac:spMk id="7" creationId="{0A8045D1-3FEC-41D6-9C3F-E3C3BCAF1E50}"/>
          </ac:spMkLst>
        </pc:spChg>
        <pc:spChg chg="mod">
          <ac:chgData name="Rafal Rudzinski" userId="S::rrudzins@syr.edu::1bdd324f-347f-4f6d-bfb1-5f5916bbbc07" providerId="AD" clId="Web-{04DDBBC5-DD51-4F20-B70F-C8C44C6183FB}" dt="2021-09-19T04:19:41.066" v="139" actId="20577"/>
          <ac:spMkLst>
            <pc:docMk/>
            <pc:sldMk cId="437530701" sldId="280"/>
            <ac:spMk id="14" creationId="{05809C2C-751B-4324-8102-EB52C01C02CD}"/>
          </ac:spMkLst>
        </pc:spChg>
        <pc:spChg chg="mod">
          <ac:chgData name="Rafal Rudzinski" userId="S::rrudzins@syr.edu::1bdd324f-347f-4f6d-bfb1-5f5916bbbc07" providerId="AD" clId="Web-{04DDBBC5-DD51-4F20-B70F-C8C44C6183FB}" dt="2021-09-19T04:21:01.753" v="152" actId="14100"/>
          <ac:spMkLst>
            <pc:docMk/>
            <pc:sldMk cId="437530701" sldId="280"/>
            <ac:spMk id="15" creationId="{AFC3B5C7-CC4B-45DC-8A48-DDA51553B628}"/>
          </ac:spMkLst>
        </pc:spChg>
      </pc:sldChg>
    </pc:docChg>
  </pc:docChgLst>
  <pc:docChgLst>
    <pc:chgData name="Rafal Rudzinski" userId="S::rrudzins@syr.edu::1bdd324f-347f-4f6d-bfb1-5f5916bbbc07" providerId="AD" clId="Web-{6953A7C6-19B1-436D-8228-471A82E44946}"/>
    <pc:docChg chg="modSld sldOrd">
      <pc:chgData name="Rafal Rudzinski" userId="S::rrudzins@syr.edu::1bdd324f-347f-4f6d-bfb1-5f5916bbbc07" providerId="AD" clId="Web-{6953A7C6-19B1-436D-8228-471A82E44946}" dt="2021-09-19T04:33:08.275" v="7"/>
      <pc:docMkLst>
        <pc:docMk/>
      </pc:docMkLst>
      <pc:sldChg chg="addSp modSp">
        <pc:chgData name="Rafal Rudzinski" userId="S::rrudzins@syr.edu::1bdd324f-347f-4f6d-bfb1-5f5916bbbc07" providerId="AD" clId="Web-{6953A7C6-19B1-436D-8228-471A82E44946}" dt="2021-09-19T04:32:46.369" v="4" actId="1076"/>
        <pc:sldMkLst>
          <pc:docMk/>
          <pc:sldMk cId="1097043485" sldId="277"/>
        </pc:sldMkLst>
        <pc:spChg chg="mod">
          <ac:chgData name="Rafal Rudzinski" userId="S::rrudzins@syr.edu::1bdd324f-347f-4f6d-bfb1-5f5916bbbc07" providerId="AD" clId="Web-{6953A7C6-19B1-436D-8228-471A82E44946}" dt="2021-09-19T04:32:46.369" v="4" actId="1076"/>
          <ac:spMkLst>
            <pc:docMk/>
            <pc:sldMk cId="1097043485" sldId="277"/>
            <ac:spMk id="8" creationId="{8D5081A6-D1A5-DB4C-89FB-49684D691E9C}"/>
          </ac:spMkLst>
        </pc:spChg>
        <pc:picChg chg="add mod">
          <ac:chgData name="Rafal Rudzinski" userId="S::rrudzins@syr.edu::1bdd324f-347f-4f6d-bfb1-5f5916bbbc07" providerId="AD" clId="Web-{6953A7C6-19B1-436D-8228-471A82E44946}" dt="2021-09-19T04:32:40.229" v="3" actId="14100"/>
          <ac:picMkLst>
            <pc:docMk/>
            <pc:sldMk cId="1097043485" sldId="277"/>
            <ac:picMk id="3" creationId="{F9D8F7D1-5EDC-4C13-BF96-87ED292F3E59}"/>
          </ac:picMkLst>
        </pc:picChg>
      </pc:sldChg>
      <pc:sldChg chg="ord">
        <pc:chgData name="Rafal Rudzinski" userId="S::rrudzins@syr.edu::1bdd324f-347f-4f6d-bfb1-5f5916bbbc07" providerId="AD" clId="Web-{6953A7C6-19B1-436D-8228-471A82E44946}" dt="2021-09-19T04:32:26.447" v="0"/>
        <pc:sldMkLst>
          <pc:docMk/>
          <pc:sldMk cId="283117821" sldId="278"/>
        </pc:sldMkLst>
      </pc:sldChg>
      <pc:sldChg chg="delSp modSp">
        <pc:chgData name="Rafal Rudzinski" userId="S::rrudzins@syr.edu::1bdd324f-347f-4f6d-bfb1-5f5916bbbc07" providerId="AD" clId="Web-{6953A7C6-19B1-436D-8228-471A82E44946}" dt="2021-09-19T04:33:08.275" v="7"/>
        <pc:sldMkLst>
          <pc:docMk/>
          <pc:sldMk cId="4188626853" sldId="279"/>
        </pc:sldMkLst>
        <pc:spChg chg="del mod">
          <ac:chgData name="Rafal Rudzinski" userId="S::rrudzins@syr.edu::1bdd324f-347f-4f6d-bfb1-5f5916bbbc07" providerId="AD" clId="Web-{6953A7C6-19B1-436D-8228-471A82E44946}" dt="2021-09-19T04:33:08.275" v="7"/>
          <ac:spMkLst>
            <pc:docMk/>
            <pc:sldMk cId="4188626853" sldId="279"/>
            <ac:spMk id="3" creationId="{6847B3F8-AD2A-C649-9A47-13FAB5CCF9C1}"/>
          </ac:spMkLst>
        </pc:spChg>
        <pc:spChg chg="del">
          <ac:chgData name="Rafal Rudzinski" userId="S::rrudzins@syr.edu::1bdd324f-347f-4f6d-bfb1-5f5916bbbc07" providerId="AD" clId="Web-{6953A7C6-19B1-436D-8228-471A82E44946}" dt="2021-09-19T04:33:02.869" v="5"/>
          <ac:spMkLst>
            <pc:docMk/>
            <pc:sldMk cId="4188626853" sldId="279"/>
            <ac:spMk id="4" creationId="{4AD25833-CDAE-6442-8547-17CFADF5928A}"/>
          </ac:spMkLst>
        </pc:spChg>
      </pc:sldChg>
    </pc:docChg>
  </pc:docChgLst>
  <pc:docChgLst>
    <pc:chgData name="yodittayalew" userId="S::yodittayalew_gmail.com#ext#@sumailsyr.onmicrosoft.com::42349b23-6c0b-4adc-90b9-b9e588be440d" providerId="AD" clId="Web-{679252E1-CA21-4FE8-A422-00BEAD0B1133}"/>
    <pc:docChg chg="modSld">
      <pc:chgData name="yodittayalew" userId="S::yodittayalew_gmail.com#ext#@sumailsyr.onmicrosoft.com::42349b23-6c0b-4adc-90b9-b9e588be440d" providerId="AD" clId="Web-{679252E1-CA21-4FE8-A422-00BEAD0B1133}" dt="2021-09-19T22:38:30.510" v="0"/>
      <pc:docMkLst>
        <pc:docMk/>
      </pc:docMkLst>
      <pc:sldChg chg="delSp">
        <pc:chgData name="yodittayalew" userId="S::yodittayalew_gmail.com#ext#@sumailsyr.onmicrosoft.com::42349b23-6c0b-4adc-90b9-b9e588be440d" providerId="AD" clId="Web-{679252E1-CA21-4FE8-A422-00BEAD0B1133}" dt="2021-09-19T22:38:30.510" v="0"/>
        <pc:sldMkLst>
          <pc:docMk/>
          <pc:sldMk cId="3141492486" sldId="276"/>
        </pc:sldMkLst>
        <pc:picChg chg="del">
          <ac:chgData name="yodittayalew" userId="S::yodittayalew_gmail.com#ext#@sumailsyr.onmicrosoft.com::42349b23-6c0b-4adc-90b9-b9e588be440d" providerId="AD" clId="Web-{679252E1-CA21-4FE8-A422-00BEAD0B1133}" dt="2021-09-19T22:38:30.510" v="0"/>
          <ac:picMkLst>
            <pc:docMk/>
            <pc:sldMk cId="3141492486" sldId="276"/>
            <ac:picMk id="4" creationId="{45846CA3-E019-3044-BBD4-130E5980C09A}"/>
          </ac:picMkLst>
        </pc:picChg>
      </pc:sldChg>
    </pc:docChg>
  </pc:docChgLst>
  <pc:docChgLst>
    <pc:chgData name="yodittayalew" userId="S::yodittayalew_gmail.com#ext#@sumailsyr.onmicrosoft.com::42349b23-6c0b-4adc-90b9-b9e588be440d" providerId="AD" clId="Web-{FE9E1D3D-453E-499D-A044-9439D430CA24}"/>
    <pc:docChg chg="modSld">
      <pc:chgData name="yodittayalew" userId="S::yodittayalew_gmail.com#ext#@sumailsyr.onmicrosoft.com::42349b23-6c0b-4adc-90b9-b9e588be440d" providerId="AD" clId="Web-{FE9E1D3D-453E-499D-A044-9439D430CA24}" dt="2021-09-19T16:05:24.364" v="13" actId="20577"/>
      <pc:docMkLst>
        <pc:docMk/>
      </pc:docMkLst>
      <pc:sldChg chg="modSp">
        <pc:chgData name="yodittayalew" userId="S::yodittayalew_gmail.com#ext#@sumailsyr.onmicrosoft.com::42349b23-6c0b-4adc-90b9-b9e588be440d" providerId="AD" clId="Web-{FE9E1D3D-453E-499D-A044-9439D430CA24}" dt="2021-09-19T16:05:24.364" v="13" actId="20577"/>
        <pc:sldMkLst>
          <pc:docMk/>
          <pc:sldMk cId="3841542142" sldId="270"/>
        </pc:sldMkLst>
        <pc:spChg chg="mod">
          <ac:chgData name="yodittayalew" userId="S::yodittayalew_gmail.com#ext#@sumailsyr.onmicrosoft.com::42349b23-6c0b-4adc-90b9-b9e588be440d" providerId="AD" clId="Web-{FE9E1D3D-453E-499D-A044-9439D430CA24}" dt="2021-09-19T16:05:24.364" v="13" actId="20577"/>
          <ac:spMkLst>
            <pc:docMk/>
            <pc:sldMk cId="3841542142" sldId="270"/>
            <ac:spMk id="11" creationId="{02FBC853-0BE2-47EA-9C67-C0397AAFF479}"/>
          </ac:spMkLst>
        </pc:spChg>
      </pc:sldChg>
    </pc:docChg>
  </pc:docChgLst>
  <pc:docChgLst>
    <pc:chgData name="yodittayalew" userId="S::yodittayalew_gmail.com#ext#@sumailsyr.onmicrosoft.com::42349b23-6c0b-4adc-90b9-b9e588be440d" providerId="AD" clId="Web-{0E227C72-B461-4715-990A-7965F7CF67E1}"/>
    <pc:docChg chg="modSld">
      <pc:chgData name="yodittayalew" userId="S::yodittayalew_gmail.com#ext#@sumailsyr.onmicrosoft.com::42349b23-6c0b-4adc-90b9-b9e588be440d" providerId="AD" clId="Web-{0E227C72-B461-4715-990A-7965F7CF67E1}" dt="2021-09-19T02:04:14.735" v="32" actId="20577"/>
      <pc:docMkLst>
        <pc:docMk/>
      </pc:docMkLst>
      <pc:sldChg chg="modSp">
        <pc:chgData name="yodittayalew" userId="S::yodittayalew_gmail.com#ext#@sumailsyr.onmicrosoft.com::42349b23-6c0b-4adc-90b9-b9e588be440d" providerId="AD" clId="Web-{0E227C72-B461-4715-990A-7965F7CF67E1}" dt="2021-09-19T02:04:14.735" v="32" actId="20577"/>
        <pc:sldMkLst>
          <pc:docMk/>
          <pc:sldMk cId="3841542142" sldId="270"/>
        </pc:sldMkLst>
        <pc:spChg chg="mod">
          <ac:chgData name="yodittayalew" userId="S::yodittayalew_gmail.com#ext#@sumailsyr.onmicrosoft.com::42349b23-6c0b-4adc-90b9-b9e588be440d" providerId="AD" clId="Web-{0E227C72-B461-4715-990A-7965F7CF67E1}" dt="2021-09-19T02:04:14.735" v="32" actId="20577"/>
          <ac:spMkLst>
            <pc:docMk/>
            <pc:sldMk cId="3841542142" sldId="270"/>
            <ac:spMk id="11" creationId="{02FBC853-0BE2-47EA-9C67-C0397AAFF479}"/>
          </ac:spMkLst>
        </pc:spChg>
        <pc:spChg chg="mod">
          <ac:chgData name="yodittayalew" userId="S::yodittayalew_gmail.com#ext#@sumailsyr.onmicrosoft.com::42349b23-6c0b-4adc-90b9-b9e588be440d" providerId="AD" clId="Web-{0E227C72-B461-4715-990A-7965F7CF67E1}" dt="2021-09-19T02:02:59.937" v="16" actId="20577"/>
          <ac:spMkLst>
            <pc:docMk/>
            <pc:sldMk cId="3841542142" sldId="270"/>
            <ac:spMk id="56" creationId="{A1A26D4D-7500-41E2-A0ED-64BCEFE7DFFA}"/>
          </ac:spMkLst>
        </pc:spChg>
      </pc:sldChg>
    </pc:docChg>
  </pc:docChgLst>
  <pc:docChgLst>
    <pc:chgData name="Rafal Rudzinski" userId="S::rrudzins@syr.edu::1bdd324f-347f-4f6d-bfb1-5f5916bbbc07" providerId="AD" clId="Web-{D1D90175-B28E-4003-B2AC-F2F523BB10AF}"/>
    <pc:docChg chg="modSld">
      <pc:chgData name="Rafal Rudzinski" userId="S::rrudzins@syr.edu::1bdd324f-347f-4f6d-bfb1-5f5916bbbc07" providerId="AD" clId="Web-{D1D90175-B28E-4003-B2AC-F2F523BB10AF}" dt="2021-09-19T04:28:01.355" v="23" actId="1076"/>
      <pc:docMkLst>
        <pc:docMk/>
      </pc:docMkLst>
      <pc:sldChg chg="addSp delSp modSp">
        <pc:chgData name="Rafal Rudzinski" userId="S::rrudzins@syr.edu::1bdd324f-347f-4f6d-bfb1-5f5916bbbc07" providerId="AD" clId="Web-{D1D90175-B28E-4003-B2AC-F2F523BB10AF}" dt="2021-09-19T04:26:59.027" v="11"/>
        <pc:sldMkLst>
          <pc:docMk/>
          <pc:sldMk cId="1097043485" sldId="277"/>
        </pc:sldMkLst>
        <pc:picChg chg="add del mod">
          <ac:chgData name="Rafal Rudzinski" userId="S::rrudzins@syr.edu::1bdd324f-347f-4f6d-bfb1-5f5916bbbc07" providerId="AD" clId="Web-{D1D90175-B28E-4003-B2AC-F2F523BB10AF}" dt="2021-09-19T04:26:59.027" v="11"/>
          <ac:picMkLst>
            <pc:docMk/>
            <pc:sldMk cId="1097043485" sldId="277"/>
            <ac:picMk id="3" creationId="{EE53CA1B-172A-4A76-A122-1590BCACFA2D}"/>
          </ac:picMkLst>
        </pc:picChg>
      </pc:sldChg>
      <pc:sldChg chg="addSp modSp">
        <pc:chgData name="Rafal Rudzinski" userId="S::rrudzins@syr.edu::1bdd324f-347f-4f6d-bfb1-5f5916bbbc07" providerId="AD" clId="Web-{D1D90175-B28E-4003-B2AC-F2F523BB10AF}" dt="2021-09-19T04:28:01.355" v="23" actId="1076"/>
        <pc:sldMkLst>
          <pc:docMk/>
          <pc:sldMk cId="283117821" sldId="278"/>
        </pc:sldMkLst>
        <pc:spChg chg="add mod">
          <ac:chgData name="Rafal Rudzinski" userId="S::rrudzins@syr.edu::1bdd324f-347f-4f6d-bfb1-5f5916bbbc07" providerId="AD" clId="Web-{D1D90175-B28E-4003-B2AC-F2F523BB10AF}" dt="2021-09-19T04:28:01.355" v="23" actId="1076"/>
          <ac:spMkLst>
            <pc:docMk/>
            <pc:sldMk cId="283117821" sldId="278"/>
            <ac:spMk id="4" creationId="{9824A0CD-8007-40FB-BEF2-847A9347C7C0}"/>
          </ac:spMkLst>
        </pc:spChg>
        <pc:picChg chg="add mod">
          <ac:chgData name="Rafal Rudzinski" userId="S::rrudzins@syr.edu::1bdd324f-347f-4f6d-bfb1-5f5916bbbc07" providerId="AD" clId="Web-{D1D90175-B28E-4003-B2AC-F2F523BB10AF}" dt="2021-09-19T04:27:24.761" v="15" actId="14100"/>
          <ac:picMkLst>
            <pc:docMk/>
            <pc:sldMk cId="283117821" sldId="278"/>
            <ac:picMk id="3" creationId="{08DF4483-F455-4334-A332-97A18314CEA8}"/>
          </ac:picMkLst>
        </pc:picChg>
      </pc:sldChg>
    </pc:docChg>
  </pc:docChgLst>
  <pc:docChgLst>
    <pc:chgData name="yodittayalew" userId="S::yodittayalew_gmail.com#ext#@sumailsyr.onmicrosoft.com::42349b23-6c0b-4adc-90b9-b9e588be440d" providerId="AD" clId="Web-{3B84E013-C8FB-46B6-B28F-900B8E0A4DA3}"/>
    <pc:docChg chg="modSld">
      <pc:chgData name="yodittayalew" userId="S::yodittayalew_gmail.com#ext#@sumailsyr.onmicrosoft.com::42349b23-6c0b-4adc-90b9-b9e588be440d" providerId="AD" clId="Web-{3B84E013-C8FB-46B6-B28F-900B8E0A4DA3}" dt="2021-09-19T20:15:20.878" v="29" actId="14100"/>
      <pc:docMkLst>
        <pc:docMk/>
      </pc:docMkLst>
      <pc:sldChg chg="modSp">
        <pc:chgData name="yodittayalew" userId="S::yodittayalew_gmail.com#ext#@sumailsyr.onmicrosoft.com::42349b23-6c0b-4adc-90b9-b9e588be440d" providerId="AD" clId="Web-{3B84E013-C8FB-46B6-B28F-900B8E0A4DA3}" dt="2021-09-19T20:13:48.372" v="25" actId="14100"/>
        <pc:sldMkLst>
          <pc:docMk/>
          <pc:sldMk cId="3841542142" sldId="270"/>
        </pc:sldMkLst>
        <pc:spChg chg="mod">
          <ac:chgData name="yodittayalew" userId="S::yodittayalew_gmail.com#ext#@sumailsyr.onmicrosoft.com::42349b23-6c0b-4adc-90b9-b9e588be440d" providerId="AD" clId="Web-{3B84E013-C8FB-46B6-B28F-900B8E0A4DA3}" dt="2021-09-19T20:13:48.372" v="25" actId="14100"/>
          <ac:spMkLst>
            <pc:docMk/>
            <pc:sldMk cId="3841542142" sldId="270"/>
            <ac:spMk id="11" creationId="{02FBC853-0BE2-47EA-9C67-C0397AAFF479}"/>
          </ac:spMkLst>
        </pc:spChg>
        <pc:spChg chg="mod">
          <ac:chgData name="yodittayalew" userId="S::yodittayalew_gmail.com#ext#@sumailsyr.onmicrosoft.com::42349b23-6c0b-4adc-90b9-b9e588be440d" providerId="AD" clId="Web-{3B84E013-C8FB-46B6-B28F-900B8E0A4DA3}" dt="2021-09-19T20:13:17.543" v="21" actId="14100"/>
          <ac:spMkLst>
            <pc:docMk/>
            <pc:sldMk cId="3841542142" sldId="270"/>
            <ac:spMk id="56" creationId="{A1A26D4D-7500-41E2-A0ED-64BCEFE7DFFA}"/>
          </ac:spMkLst>
        </pc:spChg>
        <pc:picChg chg="mod">
          <ac:chgData name="yodittayalew" userId="S::yodittayalew_gmail.com#ext#@sumailsyr.onmicrosoft.com::42349b23-6c0b-4adc-90b9-b9e588be440d" providerId="AD" clId="Web-{3B84E013-C8FB-46B6-B28F-900B8E0A4DA3}" dt="2021-09-19T20:13:43.841" v="24" actId="14100"/>
          <ac:picMkLst>
            <pc:docMk/>
            <pc:sldMk cId="3841542142" sldId="270"/>
            <ac:picMk id="6" creationId="{DD198F14-56D7-4969-820E-176F59230014}"/>
          </ac:picMkLst>
        </pc:picChg>
        <pc:picChg chg="mod">
          <ac:chgData name="yodittayalew" userId="S::yodittayalew_gmail.com#ext#@sumailsyr.onmicrosoft.com::42349b23-6c0b-4adc-90b9-b9e588be440d" providerId="AD" clId="Web-{3B84E013-C8FB-46B6-B28F-900B8E0A4DA3}" dt="2021-09-19T20:13:40.763" v="23" actId="14100"/>
          <ac:picMkLst>
            <pc:docMk/>
            <pc:sldMk cId="3841542142" sldId="270"/>
            <ac:picMk id="12" creationId="{D22CC5F8-9CA1-42DC-9C95-65B53D86AEBD}"/>
          </ac:picMkLst>
        </pc:picChg>
      </pc:sldChg>
      <pc:sldChg chg="modSp">
        <pc:chgData name="yodittayalew" userId="S::yodittayalew_gmail.com#ext#@sumailsyr.onmicrosoft.com::42349b23-6c0b-4adc-90b9-b9e588be440d" providerId="AD" clId="Web-{3B84E013-C8FB-46B6-B28F-900B8E0A4DA3}" dt="2021-09-19T20:15:20.878" v="29" actId="14100"/>
        <pc:sldMkLst>
          <pc:docMk/>
          <pc:sldMk cId="1029508424" sldId="282"/>
        </pc:sldMkLst>
        <pc:picChg chg="mod">
          <ac:chgData name="yodittayalew" userId="S::yodittayalew_gmail.com#ext#@sumailsyr.onmicrosoft.com::42349b23-6c0b-4adc-90b9-b9e588be440d" providerId="AD" clId="Web-{3B84E013-C8FB-46B6-B28F-900B8E0A4DA3}" dt="2021-09-19T20:15:13.550" v="27" actId="14100"/>
          <ac:picMkLst>
            <pc:docMk/>
            <pc:sldMk cId="1029508424" sldId="282"/>
            <ac:picMk id="6" creationId="{58DD7251-53FB-4790-A4EA-DF4FA2BE26C4}"/>
          </ac:picMkLst>
        </pc:picChg>
        <pc:picChg chg="mod">
          <ac:chgData name="yodittayalew" userId="S::yodittayalew_gmail.com#ext#@sumailsyr.onmicrosoft.com::42349b23-6c0b-4adc-90b9-b9e588be440d" providerId="AD" clId="Web-{3B84E013-C8FB-46B6-B28F-900B8E0A4DA3}" dt="2021-09-19T20:15:20.878" v="29" actId="14100"/>
          <ac:picMkLst>
            <pc:docMk/>
            <pc:sldMk cId="1029508424" sldId="282"/>
            <ac:picMk id="23" creationId="{BA3CAF4E-2A9C-4974-A393-A021DFF84EE8}"/>
          </ac:picMkLst>
        </pc:picChg>
      </pc:sldChg>
    </pc:docChg>
  </pc:docChgLst>
  <pc:docChgLst>
    <pc:chgData name="Rafal Rudzinski" userId="S::rrudzins@syr.edu::1bdd324f-347f-4f6d-bfb1-5f5916bbbc07" providerId="AD" clId="Web-{7F38498D-FE7E-415D-9C2E-2893220C5E53}"/>
    <pc:docChg chg="modSld">
      <pc:chgData name="Rafal Rudzinski" userId="S::rrudzins@syr.edu::1bdd324f-347f-4f6d-bfb1-5f5916bbbc07" providerId="AD" clId="Web-{7F38498D-FE7E-415D-9C2E-2893220C5E53}" dt="2021-09-19T23:08:06.511" v="55"/>
      <pc:docMkLst>
        <pc:docMk/>
      </pc:docMkLst>
      <pc:sldChg chg="addSp delSp modSp">
        <pc:chgData name="Rafal Rudzinski" userId="S::rrudzins@syr.edu::1bdd324f-347f-4f6d-bfb1-5f5916bbbc07" providerId="AD" clId="Web-{7F38498D-FE7E-415D-9C2E-2893220C5E53}" dt="2021-09-19T23:06:57.370" v="54" actId="14100"/>
        <pc:sldMkLst>
          <pc:docMk/>
          <pc:sldMk cId="1996694148" sldId="256"/>
        </pc:sldMkLst>
        <pc:picChg chg="add del mod">
          <ac:chgData name="Rafal Rudzinski" userId="S::rrudzins@syr.edu::1bdd324f-347f-4f6d-bfb1-5f5916bbbc07" providerId="AD" clId="Web-{7F38498D-FE7E-415D-9C2E-2893220C5E53}" dt="2021-09-19T22:51:18.951" v="11"/>
          <ac:picMkLst>
            <pc:docMk/>
            <pc:sldMk cId="1996694148" sldId="256"/>
            <ac:picMk id="5" creationId="{0F320F74-08EB-4DD6-BA64-0FF09F632B93}"/>
          </ac:picMkLst>
        </pc:picChg>
        <pc:picChg chg="add del mod">
          <ac:chgData name="Rafal Rudzinski" userId="S::rrudzins@syr.edu::1bdd324f-347f-4f6d-bfb1-5f5916bbbc07" providerId="AD" clId="Web-{7F38498D-FE7E-415D-9C2E-2893220C5E53}" dt="2021-09-19T22:53:26.185" v="16"/>
          <ac:picMkLst>
            <pc:docMk/>
            <pc:sldMk cId="1996694148" sldId="256"/>
            <ac:picMk id="6" creationId="{3C7334A5-C546-4E41-8666-2C354E82C724}"/>
          </ac:picMkLst>
        </pc:picChg>
        <pc:picChg chg="add del mod">
          <ac:chgData name="Rafal Rudzinski" userId="S::rrudzins@syr.edu::1bdd324f-347f-4f6d-bfb1-5f5916bbbc07" providerId="AD" clId="Web-{7F38498D-FE7E-415D-9C2E-2893220C5E53}" dt="2021-09-19T22:54:58.185" v="21"/>
          <ac:picMkLst>
            <pc:docMk/>
            <pc:sldMk cId="1996694148" sldId="256"/>
            <ac:picMk id="7" creationId="{1CFD9A2D-CB5D-4D1F-BA9C-366FF21911C6}"/>
          </ac:picMkLst>
        </pc:picChg>
        <pc:picChg chg="add mod">
          <ac:chgData name="Rafal Rudzinski" userId="S::rrudzins@syr.edu::1bdd324f-347f-4f6d-bfb1-5f5916bbbc07" providerId="AD" clId="Web-{7F38498D-FE7E-415D-9C2E-2893220C5E53}" dt="2021-09-19T22:55:18.950" v="25" actId="14100"/>
          <ac:picMkLst>
            <pc:docMk/>
            <pc:sldMk cId="1996694148" sldId="256"/>
            <ac:picMk id="8" creationId="{4D397156-ECD2-408F-AC6C-82814A51CAF6}"/>
          </ac:picMkLst>
        </pc:picChg>
        <pc:picChg chg="add mod ord">
          <ac:chgData name="Rafal Rudzinski" userId="S::rrudzins@syr.edu::1bdd324f-347f-4f6d-bfb1-5f5916bbbc07" providerId="AD" clId="Web-{7F38498D-FE7E-415D-9C2E-2893220C5E53}" dt="2021-09-19T22:56:35.731" v="30"/>
          <ac:picMkLst>
            <pc:docMk/>
            <pc:sldMk cId="1996694148" sldId="256"/>
            <ac:picMk id="9" creationId="{590D4B5C-1656-49EB-8F35-BCD19C021F80}"/>
          </ac:picMkLst>
        </pc:picChg>
        <pc:picChg chg="add del mod">
          <ac:chgData name="Rafal Rudzinski" userId="S::rrudzins@syr.edu::1bdd324f-347f-4f6d-bfb1-5f5916bbbc07" providerId="AD" clId="Web-{7F38498D-FE7E-415D-9C2E-2893220C5E53}" dt="2021-09-19T22:57:55.731" v="38"/>
          <ac:picMkLst>
            <pc:docMk/>
            <pc:sldMk cId="1996694148" sldId="256"/>
            <ac:picMk id="10" creationId="{5A1E948D-C913-40DF-944C-E2523F3E0BDB}"/>
          </ac:picMkLst>
        </pc:picChg>
        <pc:picChg chg="add mod">
          <ac:chgData name="Rafal Rudzinski" userId="S::rrudzins@syr.edu::1bdd324f-347f-4f6d-bfb1-5f5916bbbc07" providerId="AD" clId="Web-{7F38498D-FE7E-415D-9C2E-2893220C5E53}" dt="2021-09-19T22:58:47.059" v="42" actId="14100"/>
          <ac:picMkLst>
            <pc:docMk/>
            <pc:sldMk cId="1996694148" sldId="256"/>
            <ac:picMk id="11" creationId="{4BEDED2F-A5AA-45FA-9C67-B77521828134}"/>
          </ac:picMkLst>
        </pc:picChg>
        <pc:picChg chg="add del mod">
          <ac:chgData name="Rafal Rudzinski" userId="S::rrudzins@syr.edu::1bdd324f-347f-4f6d-bfb1-5f5916bbbc07" providerId="AD" clId="Web-{7F38498D-FE7E-415D-9C2E-2893220C5E53}" dt="2021-09-19T23:06:25.230" v="48"/>
          <ac:picMkLst>
            <pc:docMk/>
            <pc:sldMk cId="1996694148" sldId="256"/>
            <ac:picMk id="12" creationId="{50BD360B-183C-4940-99DC-608F327CAC30}"/>
          </ac:picMkLst>
        </pc:picChg>
        <pc:picChg chg="add mod">
          <ac:chgData name="Rafal Rudzinski" userId="S::rrudzins@syr.edu::1bdd324f-347f-4f6d-bfb1-5f5916bbbc07" providerId="AD" clId="Web-{7F38498D-FE7E-415D-9C2E-2893220C5E53}" dt="2021-09-19T23:06:57.370" v="54" actId="14100"/>
          <ac:picMkLst>
            <pc:docMk/>
            <pc:sldMk cId="1996694148" sldId="256"/>
            <ac:picMk id="13" creationId="{8673AE99-C023-499A-AD71-D0F9E49F526A}"/>
          </ac:picMkLst>
        </pc:picChg>
        <pc:picChg chg="del">
          <ac:chgData name="Rafal Rudzinski" userId="S::rrudzins@syr.edu::1bdd324f-347f-4f6d-bfb1-5f5916bbbc07" providerId="AD" clId="Web-{7F38498D-FE7E-415D-9C2E-2893220C5E53}" dt="2021-09-19T22:56:20.872" v="27"/>
          <ac:picMkLst>
            <pc:docMk/>
            <pc:sldMk cId="1996694148" sldId="256"/>
            <ac:picMk id="1026" creationId="{E075CA52-376A-8348-8988-2434E032E57B}"/>
          </ac:picMkLst>
        </pc:picChg>
        <pc:picChg chg="del mod">
          <ac:chgData name="Rafal Rudzinski" userId="S::rrudzins@syr.edu::1bdd324f-347f-4f6d-bfb1-5f5916bbbc07" providerId="AD" clId="Web-{7F38498D-FE7E-415D-9C2E-2893220C5E53}" dt="2021-09-19T23:05:48.605" v="43"/>
          <ac:picMkLst>
            <pc:docMk/>
            <pc:sldMk cId="1996694148" sldId="256"/>
            <ac:picMk id="1028" creationId="{5563D875-9E4B-6945-9DFB-36222428CD4C}"/>
          </ac:picMkLst>
        </pc:picChg>
        <pc:picChg chg="del">
          <ac:chgData name="Rafal Rudzinski" userId="S::rrudzins@syr.edu::1bdd324f-347f-4f6d-bfb1-5f5916bbbc07" providerId="AD" clId="Web-{7F38498D-FE7E-415D-9C2E-2893220C5E53}" dt="2021-09-19T22:51:06.279" v="7"/>
          <ac:picMkLst>
            <pc:docMk/>
            <pc:sldMk cId="1996694148" sldId="256"/>
            <ac:picMk id="1030" creationId="{1BDCC41D-5E18-7744-8978-1E32CD097656}"/>
          </ac:picMkLst>
        </pc:picChg>
        <pc:picChg chg="del">
          <ac:chgData name="Rafal Rudzinski" userId="S::rrudzins@syr.edu::1bdd324f-347f-4f6d-bfb1-5f5916bbbc07" providerId="AD" clId="Web-{7F38498D-FE7E-415D-9C2E-2893220C5E53}" dt="2021-09-19T22:57:18.559" v="31"/>
          <ac:picMkLst>
            <pc:docMk/>
            <pc:sldMk cId="1996694148" sldId="256"/>
            <ac:picMk id="1032" creationId="{D656D190-76A3-5644-8294-7E100161ADD5}"/>
          </ac:picMkLst>
        </pc:picChg>
      </pc:sldChg>
      <pc:sldChg chg="addSp modSp">
        <pc:chgData name="Rafal Rudzinski" userId="S::rrudzins@syr.edu::1bdd324f-347f-4f6d-bfb1-5f5916bbbc07" providerId="AD" clId="Web-{7F38498D-FE7E-415D-9C2E-2893220C5E53}" dt="2021-09-19T22:40:08.328" v="6" actId="1076"/>
        <pc:sldMkLst>
          <pc:docMk/>
          <pc:sldMk cId="3141492486" sldId="276"/>
        </pc:sldMkLst>
        <pc:picChg chg="add mod">
          <ac:chgData name="Rafal Rudzinski" userId="S::rrudzins@syr.edu::1bdd324f-347f-4f6d-bfb1-5f5916bbbc07" providerId="AD" clId="Web-{7F38498D-FE7E-415D-9C2E-2893220C5E53}" dt="2021-09-19T22:40:08.328" v="6" actId="1076"/>
          <ac:picMkLst>
            <pc:docMk/>
            <pc:sldMk cId="3141492486" sldId="276"/>
            <ac:picMk id="3" creationId="{0E2EA015-6395-411E-ACF8-DCCEFE75452B}"/>
          </ac:picMkLst>
        </pc:picChg>
      </pc:sldChg>
      <pc:sldChg chg="delSp">
        <pc:chgData name="Rafal Rudzinski" userId="S::rrudzins@syr.edu::1bdd324f-347f-4f6d-bfb1-5f5916bbbc07" providerId="AD" clId="Web-{7F38498D-FE7E-415D-9C2E-2893220C5E53}" dt="2021-09-19T23:08:06.511" v="55"/>
        <pc:sldMkLst>
          <pc:docMk/>
          <pc:sldMk cId="437530701" sldId="280"/>
        </pc:sldMkLst>
        <pc:spChg chg="del">
          <ac:chgData name="Rafal Rudzinski" userId="S::rrudzins@syr.edu::1bdd324f-347f-4f6d-bfb1-5f5916bbbc07" providerId="AD" clId="Web-{7F38498D-FE7E-415D-9C2E-2893220C5E53}" dt="2021-09-19T23:08:06.511" v="55"/>
          <ac:spMkLst>
            <pc:docMk/>
            <pc:sldMk cId="437530701" sldId="280"/>
            <ac:spMk id="4" creationId="{9F33A84F-0720-4CDD-949C-0C5CA26C30D1}"/>
          </ac:spMkLst>
        </pc:spChg>
      </pc:sldChg>
    </pc:docChg>
  </pc:docChgLst>
  <pc:docChgLst>
    <pc:chgData name="Rafal Rudzinski" userId="S::rrudzins@syr.edu::1bdd324f-347f-4f6d-bfb1-5f5916bbbc07" providerId="AD" clId="Web-{F06FFAB6-CFE5-40B4-8461-E6D6747EFCE2}"/>
    <pc:docChg chg="modSld">
      <pc:chgData name="Rafal Rudzinski" userId="S::rrudzins@syr.edu::1bdd324f-347f-4f6d-bfb1-5f5916bbbc07" providerId="AD" clId="Web-{F06FFAB6-CFE5-40B4-8461-E6D6747EFCE2}" dt="2021-09-19T03:54:27.427" v="15" actId="1076"/>
      <pc:docMkLst>
        <pc:docMk/>
      </pc:docMkLst>
      <pc:sldChg chg="addSp delSp modSp">
        <pc:chgData name="Rafal Rudzinski" userId="S::rrudzins@syr.edu::1bdd324f-347f-4f6d-bfb1-5f5916bbbc07" providerId="AD" clId="Web-{F06FFAB6-CFE5-40B4-8461-E6D6747EFCE2}" dt="2021-09-19T03:54:27.427" v="15" actId="1076"/>
        <pc:sldMkLst>
          <pc:docMk/>
          <pc:sldMk cId="437530701" sldId="280"/>
        </pc:sldMkLst>
        <pc:spChg chg="mod">
          <ac:chgData name="Rafal Rudzinski" userId="S::rrudzins@syr.edu::1bdd324f-347f-4f6d-bfb1-5f5916bbbc07" providerId="AD" clId="Web-{F06FFAB6-CFE5-40B4-8461-E6D6747EFCE2}" dt="2021-09-19T03:53:56.521" v="8" actId="20577"/>
          <ac:spMkLst>
            <pc:docMk/>
            <pc:sldMk cId="437530701" sldId="280"/>
            <ac:spMk id="5" creationId="{A9C174CF-A903-4631-B21D-AFAF84322CE3}"/>
          </ac:spMkLst>
        </pc:spChg>
        <pc:spChg chg="del">
          <ac:chgData name="Rafal Rudzinski" userId="S::rrudzins@syr.edu::1bdd324f-347f-4f6d-bfb1-5f5916bbbc07" providerId="AD" clId="Web-{F06FFAB6-CFE5-40B4-8461-E6D6747EFCE2}" dt="2021-09-19T03:54:14.708" v="11"/>
          <ac:spMkLst>
            <pc:docMk/>
            <pc:sldMk cId="437530701" sldId="280"/>
            <ac:spMk id="11" creationId="{CA3158D7-5778-A64D-8E18-C7D33292BC5A}"/>
          </ac:spMkLst>
        </pc:spChg>
        <pc:spChg chg="del mod">
          <ac:chgData name="Rafal Rudzinski" userId="S::rrudzins@syr.edu::1bdd324f-347f-4f6d-bfb1-5f5916bbbc07" providerId="AD" clId="Web-{F06FFAB6-CFE5-40B4-8461-E6D6747EFCE2}" dt="2021-09-19T03:54:11.490" v="10"/>
          <ac:spMkLst>
            <pc:docMk/>
            <pc:sldMk cId="437530701" sldId="280"/>
            <ac:spMk id="12" creationId="{C687EA75-586F-3F4D-9C66-83E95168FB80}"/>
          </ac:spMkLst>
        </pc:spChg>
        <pc:picChg chg="add mod">
          <ac:chgData name="Rafal Rudzinski" userId="S::rrudzins@syr.edu::1bdd324f-347f-4f6d-bfb1-5f5916bbbc07" providerId="AD" clId="Web-{F06FFAB6-CFE5-40B4-8461-E6D6747EFCE2}" dt="2021-09-19T03:54:27.427" v="15" actId="1076"/>
          <ac:picMkLst>
            <pc:docMk/>
            <pc:sldMk cId="437530701" sldId="280"/>
            <ac:picMk id="3" creationId="{EBED0AD4-287C-47AD-8972-D07793D577D6}"/>
          </ac:picMkLst>
        </pc:picChg>
      </pc:sldChg>
    </pc:docChg>
  </pc:docChgLst>
  <pc:docChgLst>
    <pc:chgData name="yodittayalew" userId="S::yodittayalew_gmail.com#ext#@sumailsyr.onmicrosoft.com::42349b23-6c0b-4adc-90b9-b9e588be440d" providerId="AD" clId="Web-{F91CF537-AEB2-4836-84CA-BC0A218FCA80}"/>
    <pc:docChg chg="modSld">
      <pc:chgData name="yodittayalew" userId="S::yodittayalew_gmail.com#ext#@sumailsyr.onmicrosoft.com::42349b23-6c0b-4adc-90b9-b9e588be440d" providerId="AD" clId="Web-{F91CF537-AEB2-4836-84CA-BC0A218FCA80}" dt="2021-09-19T02:11:22.125" v="18" actId="20577"/>
      <pc:docMkLst>
        <pc:docMk/>
      </pc:docMkLst>
      <pc:sldChg chg="modSp">
        <pc:chgData name="yodittayalew" userId="S::yodittayalew_gmail.com#ext#@sumailsyr.onmicrosoft.com::42349b23-6c0b-4adc-90b9-b9e588be440d" providerId="AD" clId="Web-{F91CF537-AEB2-4836-84CA-BC0A218FCA80}" dt="2021-09-19T02:11:22.125" v="18" actId="20577"/>
        <pc:sldMkLst>
          <pc:docMk/>
          <pc:sldMk cId="3841542142" sldId="270"/>
        </pc:sldMkLst>
        <pc:spChg chg="mod">
          <ac:chgData name="yodittayalew" userId="S::yodittayalew_gmail.com#ext#@sumailsyr.onmicrosoft.com::42349b23-6c0b-4adc-90b9-b9e588be440d" providerId="AD" clId="Web-{F91CF537-AEB2-4836-84CA-BC0A218FCA80}" dt="2021-09-19T02:11:22.125" v="18" actId="20577"/>
          <ac:spMkLst>
            <pc:docMk/>
            <pc:sldMk cId="3841542142" sldId="270"/>
            <ac:spMk id="11" creationId="{02FBC853-0BE2-47EA-9C67-C0397AAFF479}"/>
          </ac:spMkLst>
        </pc:spChg>
        <pc:spChg chg="mod">
          <ac:chgData name="yodittayalew" userId="S::yodittayalew_gmail.com#ext#@sumailsyr.onmicrosoft.com::42349b23-6c0b-4adc-90b9-b9e588be440d" providerId="AD" clId="Web-{F91CF537-AEB2-4836-84CA-BC0A218FCA80}" dt="2021-09-19T02:10:36.357" v="15" actId="20577"/>
          <ac:spMkLst>
            <pc:docMk/>
            <pc:sldMk cId="3841542142" sldId="270"/>
            <ac:spMk id="56" creationId="{A1A26D4D-7500-41E2-A0ED-64BCEFE7DFFA}"/>
          </ac:spMkLst>
        </pc:spChg>
      </pc:sldChg>
    </pc:docChg>
  </pc:docChgLst>
  <pc:docChgLst>
    <pc:chgData name="yodittayalew" userId="S::yodittayalew_gmail.com#ext#@sumailsyr.onmicrosoft.com::42349b23-6c0b-4adc-90b9-b9e588be440d" providerId="AD" clId="Web-{4EDF4963-C041-47AF-A809-E8496DE76160}"/>
    <pc:docChg chg="modSld">
      <pc:chgData name="yodittayalew" userId="S::yodittayalew_gmail.com#ext#@sumailsyr.onmicrosoft.com::42349b23-6c0b-4adc-90b9-b9e588be440d" providerId="AD" clId="Web-{4EDF4963-C041-47AF-A809-E8496DE76160}" dt="2021-09-19T02:16:53.028" v="4" actId="20577"/>
      <pc:docMkLst>
        <pc:docMk/>
      </pc:docMkLst>
      <pc:sldChg chg="modSp">
        <pc:chgData name="yodittayalew" userId="S::yodittayalew_gmail.com#ext#@sumailsyr.onmicrosoft.com::42349b23-6c0b-4adc-90b9-b9e588be440d" providerId="AD" clId="Web-{4EDF4963-C041-47AF-A809-E8496DE76160}" dt="2021-09-19T02:16:53.028" v="4" actId="20577"/>
        <pc:sldMkLst>
          <pc:docMk/>
          <pc:sldMk cId="3841542142" sldId="270"/>
        </pc:sldMkLst>
        <pc:spChg chg="mod">
          <ac:chgData name="yodittayalew" userId="S::yodittayalew_gmail.com#ext#@sumailsyr.onmicrosoft.com::42349b23-6c0b-4adc-90b9-b9e588be440d" providerId="AD" clId="Web-{4EDF4963-C041-47AF-A809-E8496DE76160}" dt="2021-09-19T02:16:53.028" v="4" actId="20577"/>
          <ac:spMkLst>
            <pc:docMk/>
            <pc:sldMk cId="3841542142" sldId="270"/>
            <ac:spMk id="11" creationId="{02FBC853-0BE2-47EA-9C67-C0397AAFF479}"/>
          </ac:spMkLst>
        </pc:spChg>
      </pc:sldChg>
      <pc:sldChg chg="addSp delSp">
        <pc:chgData name="yodittayalew" userId="S::yodittayalew_gmail.com#ext#@sumailsyr.onmicrosoft.com::42349b23-6c0b-4adc-90b9-b9e588be440d" providerId="AD" clId="Web-{4EDF4963-C041-47AF-A809-E8496DE76160}" dt="2021-09-19T02:16:19.082" v="1"/>
        <pc:sldMkLst>
          <pc:docMk/>
          <pc:sldMk cId="1029508424" sldId="282"/>
        </pc:sldMkLst>
        <pc:picChg chg="add del">
          <ac:chgData name="yodittayalew" userId="S::yodittayalew_gmail.com#ext#@sumailsyr.onmicrosoft.com::42349b23-6c0b-4adc-90b9-b9e588be440d" providerId="AD" clId="Web-{4EDF4963-C041-47AF-A809-E8496DE76160}" dt="2021-09-19T02:16:19.082" v="1"/>
          <ac:picMkLst>
            <pc:docMk/>
            <pc:sldMk cId="1029508424" sldId="282"/>
            <ac:picMk id="12" creationId="{EA4954C2-9E39-498E-9B17-9011A02645FF}"/>
          </ac:picMkLst>
        </pc:picChg>
      </pc:sldChg>
    </pc:docChg>
  </pc:docChgLst>
  <pc:docChgLst>
    <pc:chgData name="yodittayalew" userId="S::yodittayalew_gmail.com#ext#@sumailsyr.onmicrosoft.com::42349b23-6c0b-4adc-90b9-b9e588be440d" providerId="AD" clId="Web-{BF66F19A-860E-445A-BDDB-6CCDCBA91372}"/>
    <pc:docChg chg="modSld">
      <pc:chgData name="yodittayalew" userId="S::yodittayalew_gmail.com#ext#@sumailsyr.onmicrosoft.com::42349b23-6c0b-4adc-90b9-b9e588be440d" providerId="AD" clId="Web-{BF66F19A-860E-445A-BDDB-6CCDCBA91372}" dt="2021-09-19T01:41:38.338" v="56" actId="20577"/>
      <pc:docMkLst>
        <pc:docMk/>
      </pc:docMkLst>
      <pc:sldChg chg="modSp">
        <pc:chgData name="yodittayalew" userId="S::yodittayalew_gmail.com#ext#@sumailsyr.onmicrosoft.com::42349b23-6c0b-4adc-90b9-b9e588be440d" providerId="AD" clId="Web-{BF66F19A-860E-445A-BDDB-6CCDCBA91372}" dt="2021-09-19T01:41:38.338" v="56" actId="20577"/>
        <pc:sldMkLst>
          <pc:docMk/>
          <pc:sldMk cId="3841542142" sldId="270"/>
        </pc:sldMkLst>
        <pc:spChg chg="mod">
          <ac:chgData name="yodittayalew" userId="S::yodittayalew_gmail.com#ext#@sumailsyr.onmicrosoft.com::42349b23-6c0b-4adc-90b9-b9e588be440d" providerId="AD" clId="Web-{BF66F19A-860E-445A-BDDB-6CCDCBA91372}" dt="2021-09-19T01:41:38.338" v="56" actId="20577"/>
          <ac:spMkLst>
            <pc:docMk/>
            <pc:sldMk cId="3841542142" sldId="270"/>
            <ac:spMk id="11" creationId="{02FBC853-0BE2-47EA-9C67-C0397AAFF479}"/>
          </ac:spMkLst>
        </pc:spChg>
        <pc:spChg chg="mod">
          <ac:chgData name="yodittayalew" userId="S::yodittayalew_gmail.com#ext#@sumailsyr.onmicrosoft.com::42349b23-6c0b-4adc-90b9-b9e588be440d" providerId="AD" clId="Web-{BF66F19A-860E-445A-BDDB-6CCDCBA91372}" dt="2021-09-19T01:40:58.243" v="46" actId="20577"/>
          <ac:spMkLst>
            <pc:docMk/>
            <pc:sldMk cId="3841542142" sldId="270"/>
            <ac:spMk id="56" creationId="{A1A26D4D-7500-41E2-A0ED-64BCEFE7DFFA}"/>
          </ac:spMkLst>
        </pc:spChg>
      </pc:sldChg>
    </pc:docChg>
  </pc:docChgLst>
  <pc:docChgLst>
    <pc:chgData name="yodittayalew" userId="S::yodittayalew_gmail.com#ext#@sumailsyr.onmicrosoft.com::42349b23-6c0b-4adc-90b9-b9e588be440d" providerId="AD" clId="Web-{FF12B6B7-AB29-4618-B382-E665A894FB0E}"/>
    <pc:docChg chg="modSld">
      <pc:chgData name="yodittayalew" userId="S::yodittayalew_gmail.com#ext#@sumailsyr.onmicrosoft.com::42349b23-6c0b-4adc-90b9-b9e588be440d" providerId="AD" clId="Web-{FF12B6B7-AB29-4618-B382-E665A894FB0E}" dt="2021-09-19T02:29:15.012" v="7" actId="20577"/>
      <pc:docMkLst>
        <pc:docMk/>
      </pc:docMkLst>
      <pc:sldChg chg="modSp">
        <pc:chgData name="yodittayalew" userId="S::yodittayalew_gmail.com#ext#@sumailsyr.onmicrosoft.com::42349b23-6c0b-4adc-90b9-b9e588be440d" providerId="AD" clId="Web-{FF12B6B7-AB29-4618-B382-E665A894FB0E}" dt="2021-09-19T02:29:15.012" v="7" actId="20577"/>
        <pc:sldMkLst>
          <pc:docMk/>
          <pc:sldMk cId="3841542142" sldId="270"/>
        </pc:sldMkLst>
        <pc:spChg chg="mod">
          <ac:chgData name="yodittayalew" userId="S::yodittayalew_gmail.com#ext#@sumailsyr.onmicrosoft.com::42349b23-6c0b-4adc-90b9-b9e588be440d" providerId="AD" clId="Web-{FF12B6B7-AB29-4618-B382-E665A894FB0E}" dt="2021-09-19T02:29:15.012" v="7" actId="20577"/>
          <ac:spMkLst>
            <pc:docMk/>
            <pc:sldMk cId="3841542142" sldId="270"/>
            <ac:spMk id="11" creationId="{02FBC853-0BE2-47EA-9C67-C0397AAFF479}"/>
          </ac:spMkLst>
        </pc:spChg>
        <pc:spChg chg="mod">
          <ac:chgData name="yodittayalew" userId="S::yodittayalew_gmail.com#ext#@sumailsyr.onmicrosoft.com::42349b23-6c0b-4adc-90b9-b9e588be440d" providerId="AD" clId="Web-{FF12B6B7-AB29-4618-B382-E665A894FB0E}" dt="2021-09-19T02:29:06.980" v="4" actId="14100"/>
          <ac:spMkLst>
            <pc:docMk/>
            <pc:sldMk cId="3841542142" sldId="270"/>
            <ac:spMk id="56" creationId="{A1A26D4D-7500-41E2-A0ED-64BCEFE7DFFA}"/>
          </ac:spMkLst>
        </pc:spChg>
      </pc:sldChg>
    </pc:docChg>
  </pc:docChgLst>
  <pc:docChgLst>
    <pc:chgData name="Rafal Rudzinski" userId="S::rrudzins@syr.edu::1bdd324f-347f-4f6d-bfb1-5f5916bbbc07" providerId="AD" clId="Web-{6E9C9D60-6BC7-4AB9-A0D8-ABDA161429E3}"/>
    <pc:docChg chg="addSld modSld sldOrd">
      <pc:chgData name="Rafal Rudzinski" userId="S::rrudzins@syr.edu::1bdd324f-347f-4f6d-bfb1-5f5916bbbc07" providerId="AD" clId="Web-{6E9C9D60-6BC7-4AB9-A0D8-ABDA161429E3}" dt="2021-09-19T05:04:51.160" v="329" actId="20577"/>
      <pc:docMkLst>
        <pc:docMk/>
      </pc:docMkLst>
      <pc:sldChg chg="modSp">
        <pc:chgData name="Rafal Rudzinski" userId="S::rrudzins@syr.edu::1bdd324f-347f-4f6d-bfb1-5f5916bbbc07" providerId="AD" clId="Web-{6E9C9D60-6BC7-4AB9-A0D8-ABDA161429E3}" dt="2021-09-19T04:46:50.019" v="24" actId="20577"/>
        <pc:sldMkLst>
          <pc:docMk/>
          <pc:sldMk cId="1097043485" sldId="277"/>
        </pc:sldMkLst>
        <pc:spChg chg="mod">
          <ac:chgData name="Rafal Rudzinski" userId="S::rrudzins@syr.edu::1bdd324f-347f-4f6d-bfb1-5f5916bbbc07" providerId="AD" clId="Web-{6E9C9D60-6BC7-4AB9-A0D8-ABDA161429E3}" dt="2021-09-19T04:46:50.019" v="24" actId="20577"/>
          <ac:spMkLst>
            <pc:docMk/>
            <pc:sldMk cId="1097043485" sldId="277"/>
            <ac:spMk id="8" creationId="{8D5081A6-D1A5-DB4C-89FB-49684D691E9C}"/>
          </ac:spMkLst>
        </pc:spChg>
      </pc:sldChg>
      <pc:sldChg chg="modSp">
        <pc:chgData name="Rafal Rudzinski" userId="S::rrudzins@syr.edu::1bdd324f-347f-4f6d-bfb1-5f5916bbbc07" providerId="AD" clId="Web-{6E9C9D60-6BC7-4AB9-A0D8-ABDA161429E3}" dt="2021-09-19T04:47:16.472" v="31" actId="1076"/>
        <pc:sldMkLst>
          <pc:docMk/>
          <pc:sldMk cId="283117821" sldId="278"/>
        </pc:sldMkLst>
        <pc:spChg chg="mod">
          <ac:chgData name="Rafal Rudzinski" userId="S::rrudzins@syr.edu::1bdd324f-347f-4f6d-bfb1-5f5916bbbc07" providerId="AD" clId="Web-{6E9C9D60-6BC7-4AB9-A0D8-ABDA161429E3}" dt="2021-09-19T04:47:16.472" v="31" actId="1076"/>
          <ac:spMkLst>
            <pc:docMk/>
            <pc:sldMk cId="283117821" sldId="278"/>
            <ac:spMk id="4" creationId="{9824A0CD-8007-40FB-BEF2-847A9347C7C0}"/>
          </ac:spMkLst>
        </pc:spChg>
      </pc:sldChg>
      <pc:sldChg chg="addSp delSp modSp">
        <pc:chgData name="Rafal Rudzinski" userId="S::rrudzins@syr.edu::1bdd324f-347f-4f6d-bfb1-5f5916bbbc07" providerId="AD" clId="Web-{6E9C9D60-6BC7-4AB9-A0D8-ABDA161429E3}" dt="2021-09-19T05:00:38.863" v="157" actId="20577"/>
        <pc:sldMkLst>
          <pc:docMk/>
          <pc:sldMk cId="4188626853" sldId="279"/>
        </pc:sldMkLst>
        <pc:spChg chg="add del mod">
          <ac:chgData name="Rafal Rudzinski" userId="S::rrudzins@syr.edu::1bdd324f-347f-4f6d-bfb1-5f5916bbbc07" providerId="AD" clId="Web-{6E9C9D60-6BC7-4AB9-A0D8-ABDA161429E3}" dt="2021-09-19T04:48:20.394" v="35"/>
          <ac:spMkLst>
            <pc:docMk/>
            <pc:sldMk cId="4188626853" sldId="279"/>
            <ac:spMk id="4" creationId="{DBC19C5A-4641-4ACC-B9FB-FF17460C5DE1}"/>
          </ac:spMkLst>
        </pc:spChg>
        <pc:spChg chg="mod">
          <ac:chgData name="Rafal Rudzinski" userId="S::rrudzins@syr.edu::1bdd324f-347f-4f6d-bfb1-5f5916bbbc07" providerId="AD" clId="Web-{6E9C9D60-6BC7-4AB9-A0D8-ABDA161429E3}" dt="2021-09-19T05:00:38.863" v="157" actId="20577"/>
          <ac:spMkLst>
            <pc:docMk/>
            <pc:sldMk cId="4188626853" sldId="279"/>
            <ac:spMk id="5" creationId="{A9C174CF-A903-4631-B21D-AFAF84322CE3}"/>
          </ac:spMkLst>
        </pc:spChg>
        <pc:spChg chg="add mod">
          <ac:chgData name="Rafal Rudzinski" userId="S::rrudzins@syr.edu::1bdd324f-347f-4f6d-bfb1-5f5916bbbc07" providerId="AD" clId="Web-{6E9C9D60-6BC7-4AB9-A0D8-ABDA161429E3}" dt="2021-09-19T04:51:00.816" v="47" actId="1076"/>
          <ac:spMkLst>
            <pc:docMk/>
            <pc:sldMk cId="4188626853" sldId="279"/>
            <ac:spMk id="6" creationId="{501D9A40-6238-4E31-9978-57A6CB234C71}"/>
          </ac:spMkLst>
        </pc:spChg>
        <pc:spChg chg="mod">
          <ac:chgData name="Rafal Rudzinski" userId="S::rrudzins@syr.edu::1bdd324f-347f-4f6d-bfb1-5f5916bbbc07" providerId="AD" clId="Web-{6E9C9D60-6BC7-4AB9-A0D8-ABDA161429E3}" dt="2021-09-19T04:56:36.160" v="139" actId="14100"/>
          <ac:spMkLst>
            <pc:docMk/>
            <pc:sldMk cId="4188626853" sldId="279"/>
            <ac:spMk id="7" creationId="{0A8045D1-3FEC-41D6-9C3F-E3C3BCAF1E50}"/>
          </ac:spMkLst>
        </pc:spChg>
        <pc:spChg chg="add del">
          <ac:chgData name="Rafal Rudzinski" userId="S::rrudzins@syr.edu::1bdd324f-347f-4f6d-bfb1-5f5916bbbc07" providerId="AD" clId="Web-{6E9C9D60-6BC7-4AB9-A0D8-ABDA161429E3}" dt="2021-09-19T04:48:26.426" v="37"/>
          <ac:spMkLst>
            <pc:docMk/>
            <pc:sldMk cId="4188626853" sldId="279"/>
            <ac:spMk id="13" creationId="{71412B1E-F909-464A-AB9D-30FD2FA10880}"/>
          </ac:spMkLst>
        </pc:spChg>
        <pc:spChg chg="mod">
          <ac:chgData name="Rafal Rudzinski" userId="S::rrudzins@syr.edu::1bdd324f-347f-4f6d-bfb1-5f5916bbbc07" providerId="AD" clId="Web-{6E9C9D60-6BC7-4AB9-A0D8-ABDA161429E3}" dt="2021-09-19T04:45:49.627" v="13" actId="20577"/>
          <ac:spMkLst>
            <pc:docMk/>
            <pc:sldMk cId="4188626853" sldId="279"/>
            <ac:spMk id="14" creationId="{05809C2C-751B-4324-8102-EB52C01C02CD}"/>
          </ac:spMkLst>
        </pc:spChg>
        <pc:spChg chg="mod">
          <ac:chgData name="Rafal Rudzinski" userId="S::rrudzins@syr.edu::1bdd324f-347f-4f6d-bfb1-5f5916bbbc07" providerId="AD" clId="Web-{6E9C9D60-6BC7-4AB9-A0D8-ABDA161429E3}" dt="2021-09-19T04:56:23.160" v="135" actId="14100"/>
          <ac:spMkLst>
            <pc:docMk/>
            <pc:sldMk cId="4188626853" sldId="279"/>
            <ac:spMk id="15" creationId="{AFC3B5C7-CC4B-45DC-8A48-DDA51553B628}"/>
          </ac:spMkLst>
        </pc:spChg>
        <pc:spChg chg="add del">
          <ac:chgData name="Rafal Rudzinski" userId="S::rrudzins@syr.edu::1bdd324f-347f-4f6d-bfb1-5f5916bbbc07" providerId="AD" clId="Web-{6E9C9D60-6BC7-4AB9-A0D8-ABDA161429E3}" dt="2021-09-19T04:48:41.535" v="40"/>
          <ac:spMkLst>
            <pc:docMk/>
            <pc:sldMk cId="4188626853" sldId="279"/>
            <ac:spMk id="16" creationId="{AF8ACB67-7866-4E2F-BAEF-6030886BFA74}"/>
          </ac:spMkLst>
        </pc:spChg>
        <pc:picChg chg="add mod">
          <ac:chgData name="Rafal Rudzinski" userId="S::rrudzins@syr.edu::1bdd324f-347f-4f6d-bfb1-5f5916bbbc07" providerId="AD" clId="Web-{6E9C9D60-6BC7-4AB9-A0D8-ABDA161429E3}" dt="2021-09-19T04:48:29.191" v="38" actId="1076"/>
          <ac:picMkLst>
            <pc:docMk/>
            <pc:sldMk cId="4188626853" sldId="279"/>
            <ac:picMk id="3" creationId="{42B70FFB-0035-4CE1-B991-47CEEBAEAD8E}"/>
          </ac:picMkLst>
        </pc:picChg>
      </pc:sldChg>
      <pc:sldChg chg="addSp delSp modSp ord">
        <pc:chgData name="Rafal Rudzinski" userId="S::rrudzins@syr.edu::1bdd324f-347f-4f6d-bfb1-5f5916bbbc07" providerId="AD" clId="Web-{6E9C9D60-6BC7-4AB9-A0D8-ABDA161429E3}" dt="2021-09-19T04:56:00.894" v="131" actId="14100"/>
        <pc:sldMkLst>
          <pc:docMk/>
          <pc:sldMk cId="3494771004" sldId="281"/>
        </pc:sldMkLst>
        <pc:spChg chg="del mod">
          <ac:chgData name="Rafal Rudzinski" userId="S::rrudzins@syr.edu::1bdd324f-347f-4f6d-bfb1-5f5916bbbc07" providerId="AD" clId="Web-{6E9C9D60-6BC7-4AB9-A0D8-ABDA161429E3}" dt="2021-09-19T04:51:45.488" v="51"/>
          <ac:spMkLst>
            <pc:docMk/>
            <pc:sldMk cId="3494771004" sldId="281"/>
            <ac:spMk id="2" creationId="{CD67D0E7-7B2D-445F-9252-7C1A9E4C979B}"/>
          </ac:spMkLst>
        </pc:spChg>
        <pc:spChg chg="add del mod">
          <ac:chgData name="Rafal Rudzinski" userId="S::rrudzins@syr.edu::1bdd324f-347f-4f6d-bfb1-5f5916bbbc07" providerId="AD" clId="Web-{6E9C9D60-6BC7-4AB9-A0D8-ABDA161429E3}" dt="2021-09-19T04:52:02.676" v="53"/>
          <ac:spMkLst>
            <pc:docMk/>
            <pc:sldMk cId="3494771004" sldId="281"/>
            <ac:spMk id="4" creationId="{16BDC9B9-5E0D-4E09-9399-42197FA35890}"/>
          </ac:spMkLst>
        </pc:spChg>
        <pc:spChg chg="add">
          <ac:chgData name="Rafal Rudzinski" userId="S::rrudzins@syr.edu::1bdd324f-347f-4f6d-bfb1-5f5916bbbc07" providerId="AD" clId="Web-{6E9C9D60-6BC7-4AB9-A0D8-ABDA161429E3}" dt="2021-09-19T04:51:52.535" v="52"/>
          <ac:spMkLst>
            <pc:docMk/>
            <pc:sldMk cId="3494771004" sldId="281"/>
            <ac:spMk id="5" creationId="{1CB0E9C2-3ACC-4073-8BFB-F213E09254DF}"/>
          </ac:spMkLst>
        </pc:spChg>
        <pc:spChg chg="add mod">
          <ac:chgData name="Rafal Rudzinski" userId="S::rrudzins@syr.edu::1bdd324f-347f-4f6d-bfb1-5f5916bbbc07" providerId="AD" clId="Web-{6E9C9D60-6BC7-4AB9-A0D8-ABDA161429E3}" dt="2021-09-19T04:56:00.894" v="131" actId="14100"/>
          <ac:spMkLst>
            <pc:docMk/>
            <pc:sldMk cId="3494771004" sldId="281"/>
            <ac:spMk id="7" creationId="{6C699766-388E-47C6-9568-497DC5F6E7AC}"/>
          </ac:spMkLst>
        </pc:spChg>
        <pc:spChg chg="del">
          <ac:chgData name="Rafal Rudzinski" userId="S::rrudzins@syr.edu::1bdd324f-347f-4f6d-bfb1-5f5916bbbc07" providerId="AD" clId="Web-{6E9C9D60-6BC7-4AB9-A0D8-ABDA161429E3}" dt="2021-09-19T04:52:50.066" v="54"/>
          <ac:spMkLst>
            <pc:docMk/>
            <pc:sldMk cId="3494771004" sldId="281"/>
            <ac:spMk id="56" creationId="{A1A26D4D-7500-41E2-A0ED-64BCEFE7DFFA}"/>
          </ac:spMkLst>
        </pc:spChg>
        <pc:picChg chg="add mod ord">
          <ac:chgData name="Rafal Rudzinski" userId="S::rrudzins@syr.edu::1bdd324f-347f-4f6d-bfb1-5f5916bbbc07" providerId="AD" clId="Web-{6E9C9D60-6BC7-4AB9-A0D8-ABDA161429E3}" dt="2021-09-19T04:55:57.176" v="130" actId="1076"/>
          <ac:picMkLst>
            <pc:docMk/>
            <pc:sldMk cId="3494771004" sldId="281"/>
            <ac:picMk id="6" creationId="{536DACFE-A12F-44D9-A5E6-F3F375E551B8}"/>
          </ac:picMkLst>
        </pc:picChg>
      </pc:sldChg>
      <pc:sldChg chg="modSp add replId">
        <pc:chgData name="Rafal Rudzinski" userId="S::rrudzins@syr.edu::1bdd324f-347f-4f6d-bfb1-5f5916bbbc07" providerId="AD" clId="Web-{6E9C9D60-6BC7-4AB9-A0D8-ABDA161429E3}" dt="2021-09-19T05:04:51.160" v="329" actId="20577"/>
        <pc:sldMkLst>
          <pc:docMk/>
          <pc:sldMk cId="3716999953" sldId="283"/>
        </pc:sldMkLst>
        <pc:spChg chg="mod">
          <ac:chgData name="Rafal Rudzinski" userId="S::rrudzins@syr.edu::1bdd324f-347f-4f6d-bfb1-5f5916bbbc07" providerId="AD" clId="Web-{6E9C9D60-6BC7-4AB9-A0D8-ABDA161429E3}" dt="2021-09-19T05:04:51.160" v="329" actId="20577"/>
          <ac:spMkLst>
            <pc:docMk/>
            <pc:sldMk cId="3716999953" sldId="283"/>
            <ac:spMk id="56" creationId="{A1A26D4D-7500-41E2-A0ED-64BCEFE7DFFA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C41C9E-FA6D-48D3-9063-742FFEB8D5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DBCC6F2-5E5A-48F5-9EC5-8D10D28160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5E55EB-DFBA-4BF0-A851-4F13F5675F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656EE-4AF2-4BAE-9C90-90E017AF8A00}" type="datetimeFigureOut">
              <a:rPr lang="en-US" smtClean="0"/>
              <a:t>9/19/2021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18E18A-EABB-40FC-B690-2548FF88A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112F46-62B5-4A52-93D9-5933E3A1EB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C04732-762B-424B-8119-9852648036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8345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3C4AFB-50D4-4837-B3A4-47DC44D56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E98F84-9A12-4652-999A-AE64EB7857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373F0-A1EB-4B4E-A7A4-F051D911AA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656EE-4AF2-4BAE-9C90-90E017AF8A00}" type="datetimeFigureOut">
              <a:rPr lang="en-US" smtClean="0"/>
              <a:t>9/19/2021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272CC1-A80C-4788-860B-C73C70A7CB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48C670-D1E1-4BFB-9691-EDC6280A3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C04732-762B-424B-8119-9852648036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9276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E5C43C0-1272-41EB-B325-8F26BDD56D5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837FA0E-8E82-4E37-BD14-5882FB2350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C3BA0B-A999-4E82-A9E0-972827D8FE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656EE-4AF2-4BAE-9C90-90E017AF8A00}" type="datetimeFigureOut">
              <a:rPr lang="en-US" smtClean="0"/>
              <a:t>9/19/2021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4A7537-C9A6-4E81-BF0A-D428CAEC3B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57C503-A59A-4370-8DAD-7D15A385BE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C04732-762B-424B-8119-9852648036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6198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F6991-870E-4F7A-8EB3-28FF1E74D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DF0F82-7EA7-42DB-9578-6CF4B2E5AB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ADA720-A482-47A6-8B3F-9BADD76673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656EE-4AF2-4BAE-9C90-90E017AF8A00}" type="datetimeFigureOut">
              <a:rPr lang="en-US" smtClean="0"/>
              <a:t>9/19/2021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367A0D-F8B3-4210-ABB5-1A1EEAD5F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F60A83-1F75-4CB2-868E-248F7100DD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C04732-762B-424B-8119-9852648036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1148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782026-AC3D-49FF-8A46-B528C12C1A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1371BA-E23B-4E58-B412-D639DA946D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E26D6F-A297-42E9-B69B-98BB5DD98D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656EE-4AF2-4BAE-9C90-90E017AF8A00}" type="datetimeFigureOut">
              <a:rPr lang="en-US" smtClean="0"/>
              <a:t>9/19/2021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EEAD31-06C5-4063-B0A4-2B47543D0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85DAC8-D331-497E-AB7F-713660682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C04732-762B-424B-8119-9852648036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2236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3C559-E33E-4E05-BD73-1004D81D4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7FBA2F-AEA6-440D-8A82-FFA30A820D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996C4D-F5D2-4B9D-8846-B7F40545F6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1F4017-7673-4A51-B4D5-C7C2B0E66D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656EE-4AF2-4BAE-9C90-90E017AF8A00}" type="datetimeFigureOut">
              <a:rPr lang="en-US" smtClean="0"/>
              <a:t>9/19/2021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D32778-4BAD-4D95-B53E-BA4588669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2C59BF-D83F-4D49-BF50-260C199E4A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C04732-762B-424B-8119-9852648036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4917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76BD43-A381-4784-BDF6-4204849751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8D4030-FD2A-4E55-BFD9-15ACBBEFCA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C0B776-88C3-4592-8E4A-266006B2C0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A372D0-FECD-4657-9C26-95B45611A1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3616262-A895-4ADD-8A6F-4F5D4FAD42B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346B7D7-74F6-4E08-A873-16022D311F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656EE-4AF2-4BAE-9C90-90E017AF8A00}" type="datetimeFigureOut">
              <a:rPr lang="en-US" smtClean="0"/>
              <a:t>9/19/2021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5637576-C44F-40EE-98D2-B25372E11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A7CE087-6557-4907-940E-93516861C0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C04732-762B-424B-8119-9852648036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4425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2DCE3A-3E78-4457-BD3F-FFC381ABB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FD33BC8-CF71-4BC6-8385-90E68DD46B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656EE-4AF2-4BAE-9C90-90E017AF8A00}" type="datetimeFigureOut">
              <a:rPr lang="en-US" smtClean="0"/>
              <a:t>9/19/2021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BEC272-0595-42B6-90DC-A5F09B6ECE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45B499-EC6A-47B5-B7EC-2C6B88BDD1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C04732-762B-424B-8119-9852648036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7083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C11103C-6AF4-441A-9C81-9E16312EE7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656EE-4AF2-4BAE-9C90-90E017AF8A00}" type="datetimeFigureOut">
              <a:rPr lang="en-US" smtClean="0"/>
              <a:t>9/19/2021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DFFDD01-B8A2-4A0A-9BBA-F60427B9E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B083D0-8045-473D-97D0-4E5FDC1EB4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C04732-762B-424B-8119-9852648036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7711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6B70E1-BB04-4E13-81BE-4A2F2FF9D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DF1B23-1D75-4F00-8AFD-8283E9A536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232782-0EC7-4CAD-B108-27A771D5C2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56E796-9A3E-406C-899D-3C0542903C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656EE-4AF2-4BAE-9C90-90E017AF8A00}" type="datetimeFigureOut">
              <a:rPr lang="en-US" smtClean="0"/>
              <a:t>9/19/2021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18042F-395B-4252-ADAB-D9E4F998AC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EAEDF6-A849-4E90-91B0-DE8E7B74D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C04732-762B-424B-8119-9852648036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6055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D07548-853C-4A0A-A5DA-D989C6A03A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7116321-86E2-47A2-84DF-FD2CF9EEBC7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8D2D9D-1C6F-40BA-977A-6EB3873F24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EF54E1-6736-4888-948D-51CF2556A7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656EE-4AF2-4BAE-9C90-90E017AF8A00}" type="datetimeFigureOut">
              <a:rPr lang="en-US" smtClean="0"/>
              <a:t>9/19/2021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D36B22-68BE-4D58-8B20-150AB38474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8CBFA4-2914-47FF-9265-FFAE421F19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C04732-762B-424B-8119-9852648036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9472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4225816-A70D-4B5B-A94A-11F39EAC93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B438E4-5E1F-40F9-B621-D258827F5A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EFBD63-F689-4DA3-B1D0-679900A239E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D656EE-4AF2-4BAE-9C90-90E017AF8A00}" type="datetimeFigureOut">
              <a:rPr lang="en-US" smtClean="0"/>
              <a:t>9/19/2021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589A7F-8D36-4ED8-968A-B38D9EC51B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0EFB96-DCAD-4027-899E-A7FD473B1E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C04732-762B-424B-8119-9852648036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2833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7" name="Rectangle 76">
            <a:extLst>
              <a:ext uri="{FF2B5EF4-FFF2-40B4-BE49-F238E27FC236}">
                <a16:creationId xmlns:a16="http://schemas.microsoft.com/office/drawing/2014/main" id="{5D043789-C366-46AC-B38E-C8FB008CAE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7454A0-FAA0-4873-AB84-806EF25CA0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97050" y="1910480"/>
            <a:ext cx="3170749" cy="1655813"/>
          </a:xfrm>
          <a:noFill/>
          <a:ln w="19050">
            <a:noFill/>
            <a:prstDash val="dash"/>
          </a:ln>
        </p:spPr>
        <p:txBody>
          <a:bodyPr>
            <a:normAutofit/>
          </a:bodyPr>
          <a:lstStyle/>
          <a:p>
            <a:pPr algn="l"/>
            <a:r>
              <a:rPr lang="en-US" sz="4400"/>
              <a:t>IST 718 </a:t>
            </a:r>
            <a:br>
              <a:rPr lang="en-US" sz="4400"/>
            </a:br>
            <a:r>
              <a:rPr lang="en-US" sz="4400"/>
              <a:t>Final Project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11E89C-66EE-48F0-81DD-3A21CC3ED5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97049" y="4344732"/>
            <a:ext cx="3170749" cy="2058765"/>
          </a:xfrm>
          <a:noFill/>
          <a:ln w="19050">
            <a:noFill/>
            <a:prstDash val="dash"/>
          </a:ln>
        </p:spPr>
        <p:txBody>
          <a:bodyPr>
            <a:normAutofit/>
          </a:bodyPr>
          <a:lstStyle/>
          <a:p>
            <a:pPr algn="l"/>
            <a:r>
              <a:rPr lang="en-US" sz="2000" b="1" i="0">
                <a:effectLst/>
                <a:latin typeface="Segoe UI" panose="020B0502040204020203" pitchFamily="34" charset="0"/>
              </a:rPr>
              <a:t>Leticia Spencer</a:t>
            </a:r>
          </a:p>
          <a:p>
            <a:pPr algn="l"/>
            <a:r>
              <a:rPr lang="en-US" sz="2000" b="1" err="1">
                <a:latin typeface="Segoe UI" panose="020B0502040204020203" pitchFamily="34" charset="0"/>
              </a:rPr>
              <a:t>Yodit</a:t>
            </a:r>
            <a:r>
              <a:rPr lang="en-US" sz="2000" b="1">
                <a:latin typeface="Segoe UI" panose="020B0502040204020203" pitchFamily="34" charset="0"/>
              </a:rPr>
              <a:t> </a:t>
            </a:r>
            <a:r>
              <a:rPr lang="en-US" sz="2000" b="1" err="1">
                <a:latin typeface="Segoe UI" panose="020B0502040204020203" pitchFamily="34" charset="0"/>
              </a:rPr>
              <a:t>Ayalew</a:t>
            </a:r>
            <a:endParaRPr lang="en-US" sz="2000" b="1">
              <a:latin typeface="Segoe UI" panose="020B0502040204020203" pitchFamily="34" charset="0"/>
            </a:endParaRPr>
          </a:p>
          <a:p>
            <a:pPr algn="l"/>
            <a:r>
              <a:rPr lang="en-US" sz="2000" b="1" i="0" err="1">
                <a:effectLst/>
                <a:latin typeface="Segoe UI" panose="020B0502040204020203" pitchFamily="34" charset="0"/>
              </a:rPr>
              <a:t>Rafal</a:t>
            </a:r>
            <a:r>
              <a:rPr lang="en-US" sz="2000" b="1" i="0">
                <a:effectLst/>
                <a:latin typeface="Segoe UI" panose="020B0502040204020203" pitchFamily="34" charset="0"/>
              </a:rPr>
              <a:t> </a:t>
            </a:r>
            <a:r>
              <a:rPr lang="en-US" sz="2000" b="1" i="0" err="1">
                <a:effectLst/>
                <a:latin typeface="Segoe UI" panose="020B0502040204020203" pitchFamily="34" charset="0"/>
              </a:rPr>
              <a:t>Rudzinski</a:t>
            </a:r>
            <a:endParaRPr lang="en-US" sz="2000" b="1" i="0">
              <a:effectLst/>
              <a:latin typeface="Segoe UI" panose="020B0502040204020203" pitchFamily="34" charset="0"/>
            </a:endParaRPr>
          </a:p>
          <a:p>
            <a:pPr algn="l"/>
            <a:endParaRPr lang="en-US" sz="2000" b="1" i="0">
              <a:effectLst/>
              <a:latin typeface="Segoe UI" panose="020B0502040204020203" pitchFamily="34" charset="0"/>
            </a:endParaRPr>
          </a:p>
          <a:p>
            <a:pPr algn="l"/>
            <a:endParaRPr lang="en-US" sz="2000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F8B04874-A529-4BBC-B665-99A7D1758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46782" y="-1"/>
            <a:ext cx="4245218" cy="5367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Diagonal Stripe 3">
            <a:extLst>
              <a:ext uri="{FF2B5EF4-FFF2-40B4-BE49-F238E27FC236}">
                <a16:creationId xmlns:a16="http://schemas.microsoft.com/office/drawing/2014/main" id="{889D685D-B03D-A64C-AE09-CC0E5F822F80}"/>
              </a:ext>
            </a:extLst>
          </p:cNvPr>
          <p:cNvSpPr/>
          <p:nvPr/>
        </p:nvSpPr>
        <p:spPr>
          <a:xfrm>
            <a:off x="8397050" y="3695700"/>
            <a:ext cx="3464750" cy="527510"/>
          </a:xfrm>
          <a:prstGeom prst="diagStripe">
            <a:avLst/>
          </a:prstGeom>
          <a:solidFill>
            <a:schemeClr val="accent2">
              <a:alpha val="469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9" name="Picture 9" descr="A picture containing text, wooden&#10;&#10;Description automatically generated">
            <a:extLst>
              <a:ext uri="{FF2B5EF4-FFF2-40B4-BE49-F238E27FC236}">
                <a16:creationId xmlns:a16="http://schemas.microsoft.com/office/drawing/2014/main" id="{590D4B5C-1656-49EB-8F35-BCD19C021F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751" y="686"/>
            <a:ext cx="3850256" cy="3176023"/>
          </a:xfrm>
          <a:prstGeom prst="rect">
            <a:avLst/>
          </a:prstGeom>
        </p:spPr>
      </p:pic>
      <p:pic>
        <p:nvPicPr>
          <p:cNvPr id="8" name="Picture 8" descr="A picture containing text, library, room&#10;&#10;Description automatically generated">
            <a:extLst>
              <a:ext uri="{FF2B5EF4-FFF2-40B4-BE49-F238E27FC236}">
                <a16:creationId xmlns:a16="http://schemas.microsoft.com/office/drawing/2014/main" id="{4D397156-ECD2-408F-AC6C-82814A51CA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751" y="2636808"/>
            <a:ext cx="3850256" cy="4215441"/>
          </a:xfrm>
          <a:prstGeom prst="rect">
            <a:avLst/>
          </a:prstGeom>
        </p:spPr>
      </p:pic>
      <p:pic>
        <p:nvPicPr>
          <p:cNvPr id="11" name="Picture 11" descr="Logo&#10;&#10;Description automatically generated">
            <a:extLst>
              <a:ext uri="{FF2B5EF4-FFF2-40B4-BE49-F238E27FC236}">
                <a16:creationId xmlns:a16="http://schemas.microsoft.com/office/drawing/2014/main" id="{4BEDED2F-A5AA-45FA-9C67-B775218281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3004" y="4800241"/>
            <a:ext cx="3879011" cy="2073933"/>
          </a:xfrm>
          <a:prstGeom prst="rect">
            <a:avLst/>
          </a:prstGeom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id="{8673AE99-C023-499A-AD71-D0F9E49F52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33004" y="-8511"/>
            <a:ext cx="3879010" cy="4790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6941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67D0E7-7B2D-445F-9252-7C1A9E4C97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69925"/>
            <a:ext cx="4775200" cy="1325563"/>
          </a:xfrm>
        </p:spPr>
        <p:txBody>
          <a:bodyPr anchor="b">
            <a:normAutofit/>
          </a:bodyPr>
          <a:lstStyle/>
          <a:p>
            <a:r>
              <a:rPr lang="en-US" sz="5400">
                <a:solidFill>
                  <a:schemeClr val="bg1"/>
                </a:solidFill>
                <a:cs typeface="Calibri Light"/>
              </a:rPr>
              <a:t>Analysis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26210" y="2026340"/>
            <a:ext cx="522093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Content Placeholder 2">
            <a:extLst>
              <a:ext uri="{FF2B5EF4-FFF2-40B4-BE49-F238E27FC236}">
                <a16:creationId xmlns:a16="http://schemas.microsoft.com/office/drawing/2014/main" id="{A1A26D4D-7500-41E2-A0ED-64BCEFE7DF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0074" y="3428529"/>
            <a:ext cx="10494404" cy="253147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>
              <a:ea typeface="+mn-lt"/>
              <a:cs typeface="+mn-lt"/>
            </a:endParaRPr>
          </a:p>
          <a:p>
            <a:pPr lvl="1"/>
            <a:endParaRPr lang="en-US">
              <a:solidFill>
                <a:schemeClr val="bg1"/>
              </a:solidFill>
              <a:cs typeface="Calibri"/>
            </a:endParaRPr>
          </a:p>
          <a:p>
            <a:pPr marL="0" indent="0">
              <a:buNone/>
            </a:pPr>
            <a:br>
              <a:rPr lang="en-US">
                <a:cs typeface="Calibri"/>
              </a:rPr>
            </a:br>
            <a:br>
              <a:rPr lang="en-US">
                <a:cs typeface="Calibri"/>
              </a:rPr>
            </a:br>
            <a:endParaRPr lang="en-US">
              <a:solidFill>
                <a:schemeClr val="bg1"/>
              </a:solidFill>
              <a:cs typeface="Calibri"/>
            </a:endParaRPr>
          </a:p>
          <a:p>
            <a:pPr marL="514350" indent="-514350">
              <a:buAutoNum type="arabicPeriod"/>
            </a:pPr>
            <a:endParaRPr lang="en-US">
              <a:solidFill>
                <a:schemeClr val="bg1"/>
              </a:solidFill>
              <a:cs typeface="Calibri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DD005C1-8C51-42D6-9BEE-B9B838497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C174CF-A903-4631-B21D-AFAF84322CE3}"/>
              </a:ext>
            </a:extLst>
          </p:cNvPr>
          <p:cNvSpPr txBox="1"/>
          <p:nvPr/>
        </p:nvSpPr>
        <p:spPr>
          <a:xfrm>
            <a:off x="416621" y="2296727"/>
            <a:ext cx="3981845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>
                <a:solidFill>
                  <a:schemeClr val="bg1"/>
                </a:solidFill>
              </a:rPr>
              <a:t>User-based CF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A8045D1-3FEC-41D6-9C3F-E3C3BCAF1E50}"/>
              </a:ext>
            </a:extLst>
          </p:cNvPr>
          <p:cNvSpPr txBox="1">
            <a:spLocks/>
          </p:cNvSpPr>
          <p:nvPr/>
        </p:nvSpPr>
        <p:spPr>
          <a:xfrm>
            <a:off x="490440" y="4107219"/>
            <a:ext cx="2747159" cy="168668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>
                <a:solidFill>
                  <a:schemeClr val="bg1"/>
                </a:solidFill>
                <a:cs typeface="Calibri"/>
              </a:rPr>
              <a:t>Pros:</a:t>
            </a:r>
          </a:p>
          <a:p>
            <a:pPr marL="0" indent="0">
              <a:buNone/>
            </a:pPr>
            <a:r>
              <a:rPr lang="en-US">
                <a:solidFill>
                  <a:schemeClr val="bg1"/>
                </a:solidFill>
                <a:cs typeface="Calibri"/>
              </a:rPr>
              <a:t>1. Easy implementation</a:t>
            </a:r>
          </a:p>
          <a:p>
            <a:pPr marL="0" indent="0">
              <a:buNone/>
            </a:pPr>
            <a:r>
              <a:rPr lang="en-US">
                <a:solidFill>
                  <a:schemeClr val="bg1"/>
                </a:solidFill>
                <a:cs typeface="Calibri"/>
              </a:rPr>
              <a:t>2. Performance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5809C2C-751B-4324-8102-EB52C01C02CD}"/>
              </a:ext>
            </a:extLst>
          </p:cNvPr>
          <p:cNvSpPr txBox="1">
            <a:spLocks/>
          </p:cNvSpPr>
          <p:nvPr/>
        </p:nvSpPr>
        <p:spPr>
          <a:xfrm>
            <a:off x="490440" y="3108024"/>
            <a:ext cx="4609962" cy="71773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>
                <a:solidFill>
                  <a:schemeClr val="bg1"/>
                </a:solidFill>
                <a:cs typeface="Calibri"/>
              </a:rPr>
              <a:t>Similar people have similar tastes, k-nearest neighbor, cosine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AFC3B5C7-CC4B-45DC-8A48-DDA51553B628}"/>
              </a:ext>
            </a:extLst>
          </p:cNvPr>
          <p:cNvSpPr txBox="1">
            <a:spLocks/>
          </p:cNvSpPr>
          <p:nvPr/>
        </p:nvSpPr>
        <p:spPr>
          <a:xfrm>
            <a:off x="2942837" y="4107219"/>
            <a:ext cx="2871491" cy="184300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>
                <a:solidFill>
                  <a:schemeClr val="bg1"/>
                </a:solidFill>
                <a:cs typeface="Calibri"/>
              </a:rPr>
              <a:t>Cons:</a:t>
            </a:r>
          </a:p>
          <a:p>
            <a:pPr marL="0" indent="0">
              <a:buNone/>
            </a:pPr>
            <a:r>
              <a:rPr lang="en-US">
                <a:solidFill>
                  <a:schemeClr val="bg1"/>
                </a:solidFill>
                <a:cs typeface="Calibri"/>
              </a:rPr>
              <a:t>1. Scalability</a:t>
            </a:r>
          </a:p>
          <a:p>
            <a:pPr marL="0" indent="0">
              <a:buNone/>
            </a:pPr>
            <a:r>
              <a:rPr lang="en-US">
                <a:solidFill>
                  <a:schemeClr val="bg1"/>
                </a:solidFill>
                <a:cs typeface="Calibri"/>
              </a:rPr>
              <a:t>2. Sparsity</a:t>
            </a:r>
          </a:p>
          <a:p>
            <a:pPr marL="0" indent="0">
              <a:buNone/>
            </a:pPr>
            <a:r>
              <a:rPr lang="en-US">
                <a:solidFill>
                  <a:schemeClr val="bg1"/>
                </a:solidFill>
                <a:cs typeface="Calibri"/>
              </a:rPr>
              <a:t>3. New users have less information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5081A6-D1A5-DB4C-89FB-49684D691E9C}"/>
              </a:ext>
            </a:extLst>
          </p:cNvPr>
          <p:cNvSpPr/>
          <p:nvPr/>
        </p:nvSpPr>
        <p:spPr>
          <a:xfrm>
            <a:off x="6850322" y="2223129"/>
            <a:ext cx="3785011" cy="369332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r>
              <a:rPr lang="en-US" b="1">
                <a:solidFill>
                  <a:srgbClr val="FFC000"/>
                </a:solidFill>
                <a:latin typeface="Roboto"/>
                <a:ea typeface="Roboto"/>
              </a:rPr>
              <a:t>KNN – Unsupervised ML algorithm</a:t>
            </a:r>
            <a:endParaRPr lang="en-US" b="1" i="0">
              <a:solidFill>
                <a:srgbClr val="FFC000"/>
              </a:solidFill>
              <a:effectLst/>
              <a:latin typeface="Roboto" panose="02000000000000000000" pitchFamily="2" charset="0"/>
              <a:ea typeface="Roboto"/>
            </a:endParaRPr>
          </a:p>
        </p:txBody>
      </p:sp>
      <p:pic>
        <p:nvPicPr>
          <p:cNvPr id="3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F9D8F7D1-5EDC-4C13-BF96-87ED292F3E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4524" y="2835138"/>
            <a:ext cx="6006987" cy="1369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0434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67D0E7-7B2D-445F-9252-7C1A9E4C97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69925"/>
            <a:ext cx="4775200" cy="1325563"/>
          </a:xfrm>
        </p:spPr>
        <p:txBody>
          <a:bodyPr anchor="b">
            <a:normAutofit/>
          </a:bodyPr>
          <a:lstStyle/>
          <a:p>
            <a:r>
              <a:rPr lang="en-US" sz="5400">
                <a:solidFill>
                  <a:schemeClr val="bg1"/>
                </a:solidFill>
                <a:cs typeface="Calibri Light"/>
              </a:rPr>
              <a:t>Analysis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26210" y="2026340"/>
            <a:ext cx="522093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Content Placeholder 2">
            <a:extLst>
              <a:ext uri="{FF2B5EF4-FFF2-40B4-BE49-F238E27FC236}">
                <a16:creationId xmlns:a16="http://schemas.microsoft.com/office/drawing/2014/main" id="{A1A26D4D-7500-41E2-A0ED-64BCEFE7DF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3778" y="3026957"/>
            <a:ext cx="4020700" cy="293304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>
              <a:ea typeface="+mn-lt"/>
              <a:cs typeface="+mn-lt"/>
            </a:endParaRPr>
          </a:p>
          <a:p>
            <a:pPr lvl="1"/>
            <a:endParaRPr lang="en-US">
              <a:solidFill>
                <a:schemeClr val="bg1"/>
              </a:solidFill>
              <a:cs typeface="Calibri"/>
            </a:endParaRPr>
          </a:p>
          <a:p>
            <a:pPr marL="0" indent="0">
              <a:buNone/>
            </a:pPr>
            <a:br>
              <a:rPr lang="en-US">
                <a:cs typeface="Calibri"/>
              </a:rPr>
            </a:br>
            <a:br>
              <a:rPr lang="en-US">
                <a:cs typeface="Calibri"/>
              </a:rPr>
            </a:br>
            <a:endParaRPr lang="en-US">
              <a:solidFill>
                <a:schemeClr val="bg1"/>
              </a:solidFill>
              <a:cs typeface="Calibri"/>
            </a:endParaRPr>
          </a:p>
          <a:p>
            <a:pPr marL="514350" indent="-514350">
              <a:buAutoNum type="arabicPeriod"/>
            </a:pPr>
            <a:endParaRPr lang="en-US">
              <a:solidFill>
                <a:schemeClr val="bg1"/>
              </a:solidFill>
              <a:cs typeface="Calibri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DD005C1-8C51-42D6-9BEE-B9B838497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C174CF-A903-4631-B21D-AFAF84322CE3}"/>
              </a:ext>
            </a:extLst>
          </p:cNvPr>
          <p:cNvSpPr txBox="1"/>
          <p:nvPr/>
        </p:nvSpPr>
        <p:spPr>
          <a:xfrm>
            <a:off x="838200" y="2257832"/>
            <a:ext cx="3512413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>
                <a:solidFill>
                  <a:schemeClr val="bg1"/>
                </a:solidFill>
              </a:rPr>
              <a:t>Content-based 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A8045D1-3FEC-41D6-9C3F-E3C3BCAF1E50}"/>
              </a:ext>
            </a:extLst>
          </p:cNvPr>
          <p:cNvSpPr txBox="1">
            <a:spLocks/>
          </p:cNvSpPr>
          <p:nvPr/>
        </p:nvSpPr>
        <p:spPr>
          <a:xfrm>
            <a:off x="273435" y="4244795"/>
            <a:ext cx="3068930" cy="200621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>
                <a:solidFill>
                  <a:schemeClr val="bg1"/>
                </a:solidFill>
                <a:cs typeface="Calibri"/>
              </a:rPr>
              <a:t>Pros:</a:t>
            </a:r>
          </a:p>
          <a:p>
            <a:pPr marL="0" indent="0">
              <a:buNone/>
            </a:pPr>
            <a:r>
              <a:rPr lang="en-US">
                <a:solidFill>
                  <a:schemeClr val="bg1"/>
                </a:solidFill>
                <a:cs typeface="Calibri"/>
              </a:rPr>
              <a:t>1. No data from other users</a:t>
            </a:r>
          </a:p>
          <a:p>
            <a:pPr marL="0" indent="0">
              <a:buNone/>
            </a:pPr>
            <a:r>
              <a:rPr lang="en-US">
                <a:solidFill>
                  <a:schemeClr val="bg1"/>
                </a:solidFill>
                <a:cs typeface="Calibri"/>
              </a:rPr>
              <a:t>2. Highly relevant to user</a:t>
            </a:r>
          </a:p>
          <a:p>
            <a:pPr marL="0" indent="0">
              <a:buNone/>
            </a:pPr>
            <a:r>
              <a:rPr lang="en-US">
                <a:solidFill>
                  <a:schemeClr val="bg1"/>
                </a:solidFill>
                <a:cs typeface="Calibri"/>
              </a:rPr>
              <a:t>3. Quality not dependent on quantity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5809C2C-751B-4324-8102-EB52C01C02CD}"/>
              </a:ext>
            </a:extLst>
          </p:cNvPr>
          <p:cNvSpPr txBox="1">
            <a:spLocks/>
          </p:cNvSpPr>
          <p:nvPr/>
        </p:nvSpPr>
        <p:spPr>
          <a:xfrm>
            <a:off x="713868" y="3026956"/>
            <a:ext cx="3769629" cy="741439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>
                <a:solidFill>
                  <a:schemeClr val="bg1"/>
                </a:solidFill>
                <a:cs typeface="Calibri"/>
              </a:rPr>
              <a:t>Similarities based on title, vector-based, NLP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AFC3B5C7-CC4B-45DC-8A48-DDA51553B628}"/>
              </a:ext>
            </a:extLst>
          </p:cNvPr>
          <p:cNvSpPr txBox="1">
            <a:spLocks/>
          </p:cNvSpPr>
          <p:nvPr/>
        </p:nvSpPr>
        <p:spPr>
          <a:xfrm>
            <a:off x="3504205" y="4248676"/>
            <a:ext cx="2764472" cy="186289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>
                <a:solidFill>
                  <a:schemeClr val="bg1"/>
                </a:solidFill>
                <a:cs typeface="Calibri"/>
              </a:rPr>
              <a:t>Cons:</a:t>
            </a:r>
          </a:p>
          <a:p>
            <a:pPr marL="0" indent="0">
              <a:buNone/>
            </a:pPr>
            <a:r>
              <a:rPr lang="en-US">
                <a:solidFill>
                  <a:schemeClr val="bg1"/>
                </a:solidFill>
                <a:cs typeface="Calibri"/>
              </a:rPr>
              <a:t>1. Scalability</a:t>
            </a:r>
          </a:p>
          <a:p>
            <a:pPr marL="0" indent="0">
              <a:buNone/>
            </a:pPr>
            <a:r>
              <a:rPr lang="en-US">
                <a:solidFill>
                  <a:schemeClr val="bg1"/>
                </a:solidFill>
                <a:cs typeface="Calibri"/>
              </a:rPr>
              <a:t>2. Highly dependent on tagging accuracy</a:t>
            </a:r>
          </a:p>
          <a:p>
            <a:pPr marL="0" indent="0">
              <a:buNone/>
            </a:pPr>
            <a:r>
              <a:rPr lang="en-US">
                <a:solidFill>
                  <a:schemeClr val="bg1"/>
                </a:solidFill>
                <a:cs typeface="Calibri"/>
              </a:rPr>
              <a:t>3. May be subjective</a:t>
            </a:r>
          </a:p>
        </p:txBody>
      </p:sp>
      <p:pic>
        <p:nvPicPr>
          <p:cNvPr id="3" name="Picture 3" descr="Text&#10;&#10;Description automatically generated">
            <a:extLst>
              <a:ext uri="{FF2B5EF4-FFF2-40B4-BE49-F238E27FC236}">
                <a16:creationId xmlns:a16="http://schemas.microsoft.com/office/drawing/2014/main" id="{42B70FFB-0035-4CE1-B991-47CEEBAEAD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1391" y="2862006"/>
            <a:ext cx="5076403" cy="223315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01D9A40-6238-4E31-9978-57A6CB234C71}"/>
              </a:ext>
            </a:extLst>
          </p:cNvPr>
          <p:cNvSpPr/>
          <p:nvPr/>
        </p:nvSpPr>
        <p:spPr>
          <a:xfrm>
            <a:off x="7174003" y="2189412"/>
            <a:ext cx="3748142" cy="369332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r>
              <a:rPr lang="en-US" b="1">
                <a:solidFill>
                  <a:srgbClr val="FFC000"/>
                </a:solidFill>
                <a:latin typeface="Roboto"/>
                <a:ea typeface="Roboto"/>
              </a:rPr>
              <a:t>NLP – Unsupervised ML algorithm</a:t>
            </a:r>
            <a:endParaRPr lang="en-US" b="1" i="0">
              <a:solidFill>
                <a:srgbClr val="FFC000"/>
              </a:solidFill>
              <a:effectLst/>
              <a:latin typeface="Roboto" panose="02000000000000000000" pitchFamily="2" charset="0"/>
              <a:ea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41886268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67D0E7-7B2D-445F-9252-7C1A9E4C97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69925"/>
            <a:ext cx="5333612" cy="1313930"/>
          </a:xfrm>
        </p:spPr>
        <p:txBody>
          <a:bodyPr anchor="b">
            <a:normAutofit/>
          </a:bodyPr>
          <a:lstStyle/>
          <a:p>
            <a:r>
              <a:rPr lang="en-US" sz="5400">
                <a:solidFill>
                  <a:schemeClr val="bg1"/>
                </a:solidFill>
                <a:cs typeface="Calibri Light"/>
              </a:rPr>
              <a:t>Recommendation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26210" y="2026340"/>
            <a:ext cx="522093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Content Placeholder 2">
            <a:extLst>
              <a:ext uri="{FF2B5EF4-FFF2-40B4-BE49-F238E27FC236}">
                <a16:creationId xmlns:a16="http://schemas.microsoft.com/office/drawing/2014/main" id="{A1A26D4D-7500-41E2-A0ED-64BCEFE7DF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2667" y="2433858"/>
            <a:ext cx="9406666" cy="3693543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Font typeface="Arial"/>
              <a:buChar char="•"/>
            </a:pPr>
            <a:r>
              <a:rPr lang="en-US">
                <a:solidFill>
                  <a:schemeClr val="bg1"/>
                </a:solidFill>
                <a:cs typeface="Calibri"/>
              </a:rPr>
              <a:t>Our analysis has concluded that a content-based model provides the most personalized recommendation of the 4 models tested.</a:t>
            </a:r>
          </a:p>
          <a:p>
            <a:pPr>
              <a:buFont typeface="Arial"/>
              <a:buChar char="•"/>
            </a:pPr>
            <a:r>
              <a:rPr lang="en-US">
                <a:solidFill>
                  <a:schemeClr val="bg1"/>
                </a:solidFill>
                <a:cs typeface="Calibri"/>
              </a:rPr>
              <a:t>Include more features (genres, book overview, author names) in the content model</a:t>
            </a:r>
          </a:p>
          <a:p>
            <a:pPr>
              <a:buFont typeface="Arial"/>
              <a:buChar char="•"/>
            </a:pPr>
            <a:r>
              <a:rPr lang="en-US">
                <a:solidFill>
                  <a:schemeClr val="bg1"/>
                </a:solidFill>
                <a:cs typeface="Calibri"/>
              </a:rPr>
              <a:t>A hybrid model, combination of 2 or more models may provide optimal recommendations but was not tested in this project. 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DD005C1-8C51-42D6-9BEE-B9B838497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9999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67D0E7-7B2D-445F-9252-7C1A9E4C97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69925"/>
            <a:ext cx="6591300" cy="1325563"/>
          </a:xfrm>
        </p:spPr>
        <p:txBody>
          <a:bodyPr anchor="b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Questions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26210" y="2026340"/>
            <a:ext cx="522093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9DD005C1-8C51-42D6-9BEE-B9B838497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 descr="Mini Book Bytes: General Questions for Nonfiction Book Clubs">
            <a:extLst>
              <a:ext uri="{FF2B5EF4-FFF2-40B4-BE49-F238E27FC236}">
                <a16:creationId xmlns:a16="http://schemas.microsoft.com/office/drawing/2014/main" id="{A2D4AB61-31A8-EE4E-9BA9-A89ADFFD53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6650" y="241300"/>
            <a:ext cx="1841500" cy="246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Book Questions for Readers -">
            <a:extLst>
              <a:ext uri="{FF2B5EF4-FFF2-40B4-BE49-F238E27FC236}">
                <a16:creationId xmlns:a16="http://schemas.microsoft.com/office/drawing/2014/main" id="{1BC99CB1-E466-6542-8B31-8E5B9CF3E3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3043" y="2472904"/>
            <a:ext cx="5820332" cy="3851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23825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67D0E7-7B2D-445F-9252-7C1A9E4C97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69925"/>
            <a:ext cx="4775200" cy="1325563"/>
          </a:xfrm>
        </p:spPr>
        <p:txBody>
          <a:bodyPr anchor="b">
            <a:normAutofit/>
          </a:bodyPr>
          <a:lstStyle/>
          <a:p>
            <a:r>
              <a:rPr lang="en-US" sz="5400">
                <a:solidFill>
                  <a:schemeClr val="bg1"/>
                </a:solidFill>
                <a:cs typeface="Calibri Light"/>
              </a:rPr>
              <a:t>Specification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26210" y="2026340"/>
            <a:ext cx="522093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Content Placeholder 2">
            <a:extLst>
              <a:ext uri="{FF2B5EF4-FFF2-40B4-BE49-F238E27FC236}">
                <a16:creationId xmlns:a16="http://schemas.microsoft.com/office/drawing/2014/main" id="{A1A26D4D-7500-41E2-A0ED-64BCEFE7DF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2667" y="3393628"/>
            <a:ext cx="9406666" cy="253147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0" indent="-457200"/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The World's Best Bookstore Inc. has hired Team 2 Data Scientist Inc. to find the best tool that is able to personalize book recommendations to customers based upon their interest, improving user experience. </a:t>
            </a:r>
            <a:endParaRPr lang="en-US">
              <a:solidFill>
                <a:schemeClr val="bg1"/>
              </a:solidFill>
              <a:cs typeface="Calibri" panose="020F0502020204030204"/>
            </a:endParaRPr>
          </a:p>
          <a:p>
            <a:pPr marL="457200" indent="-457200"/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Current methods of book recommendation tools are not aligned with the customer's interest.</a:t>
            </a:r>
            <a:endParaRPr lang="en-US">
              <a:solidFill>
                <a:schemeClr val="bg1"/>
              </a:solidFill>
              <a:cs typeface="Calibri" panose="020F0502020204030204"/>
            </a:endParaRPr>
          </a:p>
          <a:p>
            <a:pPr marL="0" indent="0">
              <a:buNone/>
            </a:pPr>
            <a:endParaRPr lang="en-US">
              <a:solidFill>
                <a:schemeClr val="bg1"/>
              </a:solidFill>
              <a:cs typeface="Calibri" panose="020F0502020204030204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DD005C1-8C51-42D6-9BEE-B9B838497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C174CF-A903-4631-B21D-AFAF84322CE3}"/>
              </a:ext>
            </a:extLst>
          </p:cNvPr>
          <p:cNvSpPr txBox="1"/>
          <p:nvPr/>
        </p:nvSpPr>
        <p:spPr>
          <a:xfrm>
            <a:off x="4180893" y="2447488"/>
            <a:ext cx="3825122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>
                <a:solidFill>
                  <a:schemeClr val="bg1"/>
                </a:solidFill>
              </a:rPr>
              <a:t>Problem Statement</a:t>
            </a:r>
            <a:endParaRPr lang="en-US" sz="3200">
              <a:solidFill>
                <a:schemeClr val="bg1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477968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67D0E7-7B2D-445F-9252-7C1A9E4C97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69925"/>
            <a:ext cx="4775200" cy="1325563"/>
          </a:xfrm>
        </p:spPr>
        <p:txBody>
          <a:bodyPr anchor="b">
            <a:normAutofit/>
          </a:bodyPr>
          <a:lstStyle/>
          <a:p>
            <a:r>
              <a:rPr lang="en-US" sz="5400">
                <a:solidFill>
                  <a:schemeClr val="bg1"/>
                </a:solidFill>
                <a:cs typeface="Calibri Light"/>
              </a:rPr>
              <a:t>Specification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26210" y="2026340"/>
            <a:ext cx="522093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Content Placeholder 2">
            <a:extLst>
              <a:ext uri="{FF2B5EF4-FFF2-40B4-BE49-F238E27FC236}">
                <a16:creationId xmlns:a16="http://schemas.microsoft.com/office/drawing/2014/main" id="{A1A26D4D-7500-41E2-A0ED-64BCEFE7DF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2667" y="3393628"/>
            <a:ext cx="9406666" cy="253147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If WBB provides book readers with a recommender based upon reader ratings, then readers will have better more accurate book recommendations and a better user experience.  </a:t>
            </a:r>
          </a:p>
          <a:p>
            <a:pPr marL="0" indent="0">
              <a:buNone/>
            </a:pPr>
            <a:endParaRPr lang="en-US">
              <a:solidFill>
                <a:schemeClr val="bg1"/>
              </a:solidFill>
              <a:cs typeface="Calibri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DD005C1-8C51-42D6-9BEE-B9B838497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C174CF-A903-4631-B21D-AFAF84322CE3}"/>
              </a:ext>
            </a:extLst>
          </p:cNvPr>
          <p:cNvSpPr txBox="1"/>
          <p:nvPr/>
        </p:nvSpPr>
        <p:spPr>
          <a:xfrm>
            <a:off x="4990699" y="2458869"/>
            <a:ext cx="2210599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>
                <a:solidFill>
                  <a:schemeClr val="bg1"/>
                </a:solidFill>
              </a:rPr>
              <a:t>Hypotheses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0279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67D0E7-7B2D-445F-9252-7C1A9E4C97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69925"/>
            <a:ext cx="4775200" cy="1325563"/>
          </a:xfrm>
        </p:spPr>
        <p:txBody>
          <a:bodyPr anchor="b">
            <a:normAutofit/>
          </a:bodyPr>
          <a:lstStyle/>
          <a:p>
            <a:r>
              <a:rPr lang="en-US" sz="5400">
                <a:solidFill>
                  <a:schemeClr val="bg1"/>
                </a:solidFill>
                <a:cs typeface="Calibri Light"/>
              </a:rPr>
              <a:t>Observation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26210" y="2026340"/>
            <a:ext cx="522093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Content Placeholder 2">
            <a:extLst>
              <a:ext uri="{FF2B5EF4-FFF2-40B4-BE49-F238E27FC236}">
                <a16:creationId xmlns:a16="http://schemas.microsoft.com/office/drawing/2014/main" id="{A1A26D4D-7500-41E2-A0ED-64BCEFE7DF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121" y="2023371"/>
            <a:ext cx="6322392" cy="2403559"/>
          </a:xfrm>
        </p:spPr>
        <p:txBody>
          <a:bodyPr vert="horz" lIns="91440" tIns="45720" rIns="91440" bIns="45720" rtlCol="0" anchor="t">
            <a:normAutofit fontScale="55000" lnSpcReduction="20000"/>
          </a:bodyPr>
          <a:lstStyle/>
          <a:p>
            <a:pPr marL="0" indent="0">
              <a:buNone/>
            </a:pPr>
            <a:r>
              <a:rPr lang="en-US" sz="3200">
                <a:solidFill>
                  <a:schemeClr val="bg1"/>
                </a:solidFill>
              </a:rPr>
              <a:t>                      </a:t>
            </a:r>
            <a:r>
              <a:rPr lang="en-US" sz="3400" u="sng">
                <a:solidFill>
                  <a:schemeClr val="bg1"/>
                </a:solidFill>
              </a:rPr>
              <a:t>Books Dataset Observation</a:t>
            </a:r>
            <a:endParaRPr lang="en-US" sz="3400" u="sng">
              <a:solidFill>
                <a:schemeClr val="bg1"/>
              </a:solidFill>
              <a:cs typeface="Calibri" panose="020F0502020204030204"/>
            </a:endParaRPr>
          </a:p>
          <a:p>
            <a:r>
              <a:rPr lang="en-US" sz="2900">
                <a:solidFill>
                  <a:schemeClr val="bg1"/>
                </a:solidFill>
                <a:ea typeface="+mn-lt"/>
                <a:cs typeface="+mn-lt"/>
              </a:rPr>
              <a:t>Total number of books: 10,000</a:t>
            </a:r>
            <a:endParaRPr lang="en-US" sz="2900">
              <a:solidFill>
                <a:schemeClr val="bg1"/>
              </a:solidFill>
            </a:endParaRPr>
          </a:p>
          <a:p>
            <a:r>
              <a:rPr lang="en-US" sz="2900">
                <a:solidFill>
                  <a:schemeClr val="bg1"/>
                </a:solidFill>
                <a:ea typeface="+mn-lt"/>
                <a:cs typeface="+mn-lt"/>
              </a:rPr>
              <a:t>Total number of ratings: 176, 953, 301</a:t>
            </a:r>
          </a:p>
          <a:p>
            <a:r>
              <a:rPr lang="en-US" sz="2900">
                <a:solidFill>
                  <a:schemeClr val="bg1"/>
                </a:solidFill>
                <a:ea typeface="+mn-lt"/>
                <a:cs typeface="+mn-lt"/>
              </a:rPr>
              <a:t>Book with most ratings: Twilight - 4,597,666 ratings</a:t>
            </a:r>
          </a:p>
          <a:p>
            <a:r>
              <a:rPr lang="en-US" sz="2900">
                <a:solidFill>
                  <a:schemeClr val="bg1"/>
                </a:solidFill>
                <a:ea typeface="+mn-lt"/>
                <a:cs typeface="+mn-lt"/>
              </a:rPr>
              <a:t>Book with highest average rating: The Complete Calvin and Hobbes - 4.82</a:t>
            </a:r>
          </a:p>
          <a:p>
            <a:r>
              <a:rPr lang="en-US" sz="2900">
                <a:solidFill>
                  <a:schemeClr val="bg1"/>
                </a:solidFill>
                <a:ea typeface="+mn-lt"/>
                <a:cs typeface="+mn-lt"/>
              </a:rPr>
              <a:t>50% of books have &lt; 750 ratings while 25% have &gt;5000 ratings,</a:t>
            </a:r>
            <a:endParaRPr lang="en-US" sz="2900">
              <a:solidFill>
                <a:schemeClr val="bg1"/>
              </a:solidFill>
              <a:cs typeface="Calibri"/>
            </a:endParaRPr>
          </a:p>
          <a:p>
            <a:pPr marL="0" indent="0">
              <a:buNone/>
            </a:pPr>
            <a:r>
              <a:rPr lang="en-US" sz="2900">
                <a:solidFill>
                  <a:schemeClr val="bg1"/>
                </a:solidFill>
                <a:ea typeface="+mn-lt"/>
                <a:cs typeface="+mn-lt"/>
              </a:rPr>
              <a:t>     subset data to only include data with 750+ ratings to avoid skewed data</a:t>
            </a:r>
            <a:endParaRPr lang="en-US">
              <a:solidFill>
                <a:schemeClr val="bg1"/>
              </a:solidFill>
              <a:cs typeface="Calibri"/>
            </a:endParaRPr>
          </a:p>
          <a:p>
            <a:pPr marL="0" indent="0">
              <a:buNone/>
            </a:pPr>
            <a:endParaRPr lang="en-US" sz="2900">
              <a:solidFill>
                <a:schemeClr val="bg1"/>
              </a:solidFill>
              <a:cs typeface="Calibri"/>
            </a:endParaRPr>
          </a:p>
          <a:p>
            <a:pPr marL="0" indent="0">
              <a:buNone/>
            </a:pPr>
            <a:endParaRPr lang="en-US">
              <a:solidFill>
                <a:schemeClr val="bg1"/>
              </a:solidFill>
              <a:cs typeface="Calibri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DD005C1-8C51-42D6-9BEE-B9B838497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198F14-56D7-4969-820E-176F592300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5241" y="233267"/>
            <a:ext cx="5080556" cy="3046087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02FBC853-0BE2-47EA-9C67-C0397AAFF479}"/>
              </a:ext>
            </a:extLst>
          </p:cNvPr>
          <p:cNvSpPr txBox="1">
            <a:spLocks/>
          </p:cNvSpPr>
          <p:nvPr/>
        </p:nvSpPr>
        <p:spPr>
          <a:xfrm>
            <a:off x="354563" y="4384628"/>
            <a:ext cx="6428325" cy="223811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>
                <a:solidFill>
                  <a:schemeClr val="bg1"/>
                </a:solidFill>
              </a:rPr>
              <a:t>            </a:t>
            </a:r>
            <a:r>
              <a:rPr lang="en-US" sz="2100">
                <a:solidFill>
                  <a:schemeClr val="bg1"/>
                </a:solidFill>
              </a:rPr>
              <a:t>   </a:t>
            </a:r>
            <a:r>
              <a:rPr lang="en-US" sz="2600" u="sng">
                <a:solidFill>
                  <a:schemeClr val="bg1"/>
                </a:solidFill>
              </a:rPr>
              <a:t>Ratings Dataset </a:t>
            </a:r>
            <a:r>
              <a:rPr lang="en-US" sz="2600" u="sng">
                <a:solidFill>
                  <a:schemeClr val="bg1"/>
                </a:solidFill>
                <a:ea typeface="+mn-lt"/>
                <a:cs typeface="+mn-lt"/>
              </a:rPr>
              <a:t>Observation</a:t>
            </a:r>
            <a:endParaRPr lang="en-US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400">
                <a:solidFill>
                  <a:schemeClr val="bg1"/>
                </a:solidFill>
                <a:ea typeface="+mn-lt"/>
                <a:cs typeface="+mn-lt"/>
              </a:rPr>
              <a:t>Total number of ratings: 1, 048, 575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400">
                <a:solidFill>
                  <a:schemeClr val="bg1"/>
                </a:solidFill>
                <a:ea typeface="+mn-lt"/>
                <a:cs typeface="+mn-lt"/>
              </a:rPr>
              <a:t>Percent of total ratings included in this dataset: 0.59%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400">
                <a:solidFill>
                  <a:schemeClr val="bg1"/>
                </a:solidFill>
                <a:ea typeface="+mn-lt"/>
                <a:cs typeface="+mn-lt"/>
              </a:rPr>
              <a:t>Mean: 3.81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400">
                <a:solidFill>
                  <a:schemeClr val="bg1"/>
                </a:solidFill>
                <a:ea typeface="+mn-lt"/>
                <a:cs typeface="+mn-lt"/>
              </a:rPr>
              <a:t>Median: 4.0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400">
                <a:solidFill>
                  <a:schemeClr val="bg1"/>
                </a:solidFill>
                <a:ea typeface="+mn-lt"/>
                <a:cs typeface="+mn-lt"/>
              </a:rPr>
              <a:t>Total number of users in dataset: 13, 123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2900">
              <a:solidFill>
                <a:schemeClr val="bg1"/>
              </a:solidFill>
              <a:cs typeface="Calibr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>
              <a:solidFill>
                <a:schemeClr val="bg1"/>
              </a:solidFill>
              <a:cs typeface="Calibri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22CC5F8-9CA1-42DC-9C95-65B53D86AE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5241" y="3350412"/>
            <a:ext cx="5082637" cy="332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5421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67D0E7-7B2D-445F-9252-7C1A9E4C97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69925"/>
            <a:ext cx="4775200" cy="1325563"/>
          </a:xfrm>
        </p:spPr>
        <p:txBody>
          <a:bodyPr anchor="b">
            <a:normAutofit/>
          </a:bodyPr>
          <a:lstStyle/>
          <a:p>
            <a:r>
              <a:rPr lang="en-US" sz="5400">
                <a:solidFill>
                  <a:schemeClr val="bg1"/>
                </a:solidFill>
                <a:cs typeface="Calibri Light"/>
              </a:rPr>
              <a:t>Observation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26210" y="2026340"/>
            <a:ext cx="522093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8DD7251-53FB-4790-A4EA-DF4FA2BE26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49986" y="2057193"/>
            <a:ext cx="3634054" cy="2221123"/>
          </a:xfr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9DD005C1-8C51-42D6-9BEE-B9B838497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A4954C2-9E39-498E-9B17-9011A02645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206" y="2057193"/>
            <a:ext cx="3531394" cy="222194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A544927-B902-4D04-B671-73873FFA1A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206" y="4309993"/>
            <a:ext cx="3531394" cy="232407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1458DE9-B8EE-43D1-B08A-F17B1B9098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44700" y="2057190"/>
            <a:ext cx="3643847" cy="222194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69E01B3-86D9-497A-9802-9496E5E1AB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44700" y="4309986"/>
            <a:ext cx="3643847" cy="235606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A3CAF4E-2A9C-4974-A393-A021DFF84E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49986" y="4307990"/>
            <a:ext cx="3634054" cy="2434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5084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67D0E7-7B2D-445F-9252-7C1A9E4C97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69925"/>
            <a:ext cx="4775200" cy="1325563"/>
          </a:xfrm>
        </p:spPr>
        <p:txBody>
          <a:bodyPr anchor="b">
            <a:normAutofit/>
          </a:bodyPr>
          <a:lstStyle/>
          <a:p>
            <a:r>
              <a:rPr lang="en-US" sz="5400">
                <a:solidFill>
                  <a:schemeClr val="bg1"/>
                </a:solidFill>
                <a:cs typeface="Calibri Light"/>
              </a:rPr>
              <a:t>Analysis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26210" y="2026340"/>
            <a:ext cx="522093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Content Placeholder 2">
            <a:extLst>
              <a:ext uri="{FF2B5EF4-FFF2-40B4-BE49-F238E27FC236}">
                <a16:creationId xmlns:a16="http://schemas.microsoft.com/office/drawing/2014/main" id="{A1A26D4D-7500-41E2-A0ED-64BCEFE7DF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2667" y="3393628"/>
            <a:ext cx="9406666" cy="253147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514350" indent="-514350">
              <a:buAutoNum type="arabicPeriod"/>
            </a:pPr>
            <a:r>
              <a:rPr lang="en-US">
                <a:solidFill>
                  <a:schemeClr val="bg1"/>
                </a:solidFill>
                <a:cs typeface="Calibri"/>
              </a:rPr>
              <a:t>Correlation (Pearson's)</a:t>
            </a:r>
          </a:p>
          <a:p>
            <a:pPr marL="514350" indent="-514350">
              <a:buAutoNum type="arabicPeriod"/>
            </a:pPr>
            <a:r>
              <a:rPr lang="en-US">
                <a:solidFill>
                  <a:schemeClr val="bg1"/>
                </a:solidFill>
                <a:cs typeface="Calibri"/>
              </a:rPr>
              <a:t>Collaborative - Item</a:t>
            </a:r>
          </a:p>
          <a:p>
            <a:pPr marL="514350" indent="-514350">
              <a:buAutoNum type="arabicPeriod"/>
            </a:pPr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Collaborative - User</a:t>
            </a:r>
          </a:p>
          <a:p>
            <a:pPr marL="514350" indent="-514350">
              <a:buAutoNum type="arabicPeriod"/>
            </a:pPr>
            <a:r>
              <a:rPr lang="en-US">
                <a:solidFill>
                  <a:schemeClr val="bg1"/>
                </a:solidFill>
                <a:cs typeface="Calibri"/>
              </a:rPr>
              <a:t>Content Filtering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DD005C1-8C51-42D6-9BEE-B9B838497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C174CF-A903-4631-B21D-AFAF84322CE3}"/>
              </a:ext>
            </a:extLst>
          </p:cNvPr>
          <p:cNvSpPr txBox="1"/>
          <p:nvPr/>
        </p:nvSpPr>
        <p:spPr>
          <a:xfrm>
            <a:off x="422639" y="2386744"/>
            <a:ext cx="6035503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>
                <a:solidFill>
                  <a:schemeClr val="bg1"/>
                </a:solidFill>
              </a:rPr>
              <a:t>Models</a:t>
            </a:r>
            <a:endParaRPr lang="en-US">
              <a:solidFill>
                <a:schemeClr val="bg1"/>
              </a:solidFill>
            </a:endParaRPr>
          </a:p>
        </p:txBody>
      </p:sp>
      <p:pic>
        <p:nvPicPr>
          <p:cNvPr id="3" name="Picture 3" descr="Diagram&#10;&#10;Description automatically generated">
            <a:extLst>
              <a:ext uri="{FF2B5EF4-FFF2-40B4-BE49-F238E27FC236}">
                <a16:creationId xmlns:a16="http://schemas.microsoft.com/office/drawing/2014/main" id="{0E2EA015-6395-411E-ACF8-DCCEFE7545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4130" y="2215197"/>
            <a:ext cx="5783872" cy="3431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4924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26210" y="2026340"/>
            <a:ext cx="522093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6" descr="A picture containing text, book&#10;&#10;Description automatically generated">
            <a:extLst>
              <a:ext uri="{FF2B5EF4-FFF2-40B4-BE49-F238E27FC236}">
                <a16:creationId xmlns:a16="http://schemas.microsoft.com/office/drawing/2014/main" id="{536DACFE-A12F-44D9-A5E6-F3F375E551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91572" y="909859"/>
            <a:ext cx="4030520" cy="5035472"/>
          </a:xfr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9DD005C1-8C51-42D6-9BEE-B9B838497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CB0E9C2-3ACC-4073-8BFB-F213E09254DF}"/>
              </a:ext>
            </a:extLst>
          </p:cNvPr>
          <p:cNvSpPr txBox="1">
            <a:spLocks/>
          </p:cNvSpPr>
          <p:nvPr/>
        </p:nvSpPr>
        <p:spPr>
          <a:xfrm>
            <a:off x="838200" y="669925"/>
            <a:ext cx="47752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>
                <a:solidFill>
                  <a:schemeClr val="bg1"/>
                </a:solidFill>
                <a:cs typeface="Calibri Light"/>
              </a:rPr>
              <a:t>Analysis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C699766-388E-47C6-9568-497DC5F6E7AC}"/>
              </a:ext>
            </a:extLst>
          </p:cNvPr>
          <p:cNvSpPr txBox="1">
            <a:spLocks/>
          </p:cNvSpPr>
          <p:nvPr/>
        </p:nvSpPr>
        <p:spPr>
          <a:xfrm>
            <a:off x="900401" y="2699061"/>
            <a:ext cx="5009993" cy="251124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>
                <a:solidFill>
                  <a:schemeClr val="bg1"/>
                </a:solidFill>
                <a:cs typeface="Calibri"/>
              </a:rPr>
              <a:t>To demonstrate the accuracy of the recommendation models, we used </a:t>
            </a:r>
            <a:r>
              <a:rPr lang="en-US" i="1">
                <a:solidFill>
                  <a:schemeClr val="bg1"/>
                </a:solidFill>
                <a:cs typeface="Calibri"/>
              </a:rPr>
              <a:t>The Iliad</a:t>
            </a:r>
            <a:r>
              <a:rPr lang="en-US">
                <a:solidFill>
                  <a:schemeClr val="bg1"/>
                </a:solidFill>
                <a:cs typeface="Calibri"/>
              </a:rPr>
              <a:t> by Homer as the input as well as users who have rated this novel.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>
              <a:solidFill>
                <a:schemeClr val="bg1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947710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67D0E7-7B2D-445F-9252-7C1A9E4C97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69925"/>
            <a:ext cx="4775200" cy="1325563"/>
          </a:xfrm>
        </p:spPr>
        <p:txBody>
          <a:bodyPr anchor="b">
            <a:normAutofit/>
          </a:bodyPr>
          <a:lstStyle/>
          <a:p>
            <a:r>
              <a:rPr lang="en-US" sz="5400">
                <a:solidFill>
                  <a:schemeClr val="bg1"/>
                </a:solidFill>
                <a:cs typeface="Calibri Light"/>
              </a:rPr>
              <a:t>Analysis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26210" y="2026340"/>
            <a:ext cx="522093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Content Placeholder 2">
            <a:extLst>
              <a:ext uri="{FF2B5EF4-FFF2-40B4-BE49-F238E27FC236}">
                <a16:creationId xmlns:a16="http://schemas.microsoft.com/office/drawing/2014/main" id="{A1A26D4D-7500-41E2-A0ED-64BCEFE7DF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0074" y="3428529"/>
            <a:ext cx="10494404" cy="253147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>
              <a:ea typeface="+mn-lt"/>
              <a:cs typeface="+mn-lt"/>
            </a:endParaRPr>
          </a:p>
          <a:p>
            <a:pPr lvl="1"/>
            <a:endParaRPr lang="en-US">
              <a:solidFill>
                <a:schemeClr val="bg1"/>
              </a:solidFill>
              <a:cs typeface="Calibri"/>
            </a:endParaRPr>
          </a:p>
          <a:p>
            <a:pPr marL="0" indent="0">
              <a:buNone/>
            </a:pPr>
            <a:br>
              <a:rPr lang="en-US">
                <a:cs typeface="Calibri"/>
              </a:rPr>
            </a:br>
            <a:br>
              <a:rPr lang="en-US">
                <a:cs typeface="Calibri"/>
              </a:rPr>
            </a:br>
            <a:endParaRPr lang="en-US">
              <a:solidFill>
                <a:schemeClr val="bg1"/>
              </a:solidFill>
              <a:cs typeface="Calibri"/>
            </a:endParaRPr>
          </a:p>
          <a:p>
            <a:pPr marL="514350" indent="-514350">
              <a:buAutoNum type="arabicPeriod"/>
            </a:pPr>
            <a:endParaRPr lang="en-US">
              <a:solidFill>
                <a:schemeClr val="bg1"/>
              </a:solidFill>
              <a:cs typeface="Calibri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DD005C1-8C51-42D6-9BEE-B9B838497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C174CF-A903-4631-B21D-AFAF84322CE3}"/>
              </a:ext>
            </a:extLst>
          </p:cNvPr>
          <p:cNvSpPr txBox="1"/>
          <p:nvPr/>
        </p:nvSpPr>
        <p:spPr>
          <a:xfrm>
            <a:off x="608220" y="2328908"/>
            <a:ext cx="4727293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>
                <a:solidFill>
                  <a:schemeClr val="bg1"/>
                </a:solidFill>
              </a:rPr>
              <a:t>Correlation Recommender</a:t>
            </a: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A8045D1-3FEC-41D6-9C3F-E3C3BCAF1E50}"/>
              </a:ext>
            </a:extLst>
          </p:cNvPr>
          <p:cNvSpPr txBox="1">
            <a:spLocks/>
          </p:cNvSpPr>
          <p:nvPr/>
        </p:nvSpPr>
        <p:spPr>
          <a:xfrm>
            <a:off x="360359" y="4499259"/>
            <a:ext cx="3000679" cy="1632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>
                <a:solidFill>
                  <a:schemeClr val="bg1"/>
                </a:solidFill>
                <a:cs typeface="Calibri"/>
              </a:rPr>
              <a:t>Pros:</a:t>
            </a:r>
          </a:p>
          <a:p>
            <a:pPr marL="0" indent="0">
              <a:buNone/>
            </a:pPr>
            <a:r>
              <a:rPr lang="en-US">
                <a:solidFill>
                  <a:schemeClr val="bg1"/>
                </a:solidFill>
                <a:cs typeface="Calibri"/>
              </a:rPr>
              <a:t>1. Simple model</a:t>
            </a:r>
          </a:p>
          <a:p>
            <a:pPr marL="0" indent="0">
              <a:buNone/>
            </a:pPr>
            <a:r>
              <a:rPr lang="en-US">
                <a:solidFill>
                  <a:schemeClr val="bg1"/>
                </a:solidFill>
                <a:cs typeface="Calibri"/>
              </a:rPr>
              <a:t>2. Effective</a:t>
            </a:r>
          </a:p>
          <a:p>
            <a:pPr marL="0" indent="0">
              <a:buNone/>
            </a:pPr>
            <a:endParaRPr lang="en-US">
              <a:solidFill>
                <a:schemeClr val="bg1"/>
              </a:solidFill>
              <a:cs typeface="Calibri"/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5809C2C-751B-4324-8102-EB52C01C02CD}"/>
              </a:ext>
            </a:extLst>
          </p:cNvPr>
          <p:cNvSpPr txBox="1">
            <a:spLocks/>
          </p:cNvSpPr>
          <p:nvPr/>
        </p:nvSpPr>
        <p:spPr>
          <a:xfrm>
            <a:off x="904056" y="3007213"/>
            <a:ext cx="3750334" cy="85686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600">
                <a:solidFill>
                  <a:schemeClr val="bg1"/>
                </a:solidFill>
                <a:cs typeface="Calibri"/>
              </a:rPr>
              <a:t>Highly correlated books using Pearson's correlation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AFC3B5C7-CC4B-45DC-8A48-DDA51553B628}"/>
              </a:ext>
            </a:extLst>
          </p:cNvPr>
          <p:cNvSpPr txBox="1">
            <a:spLocks/>
          </p:cNvSpPr>
          <p:nvPr/>
        </p:nvSpPr>
        <p:spPr>
          <a:xfrm>
            <a:off x="3361038" y="4549124"/>
            <a:ext cx="2522070" cy="159581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>
                <a:solidFill>
                  <a:schemeClr val="bg1"/>
                </a:solidFill>
                <a:cs typeface="Calibri"/>
              </a:rPr>
              <a:t>Cons:</a:t>
            </a:r>
          </a:p>
          <a:p>
            <a:pPr marL="0" indent="0">
              <a:buNone/>
            </a:pPr>
            <a:r>
              <a:rPr lang="en-US">
                <a:solidFill>
                  <a:schemeClr val="bg1"/>
                </a:solidFill>
                <a:cs typeface="Calibri"/>
              </a:rPr>
              <a:t>1. cold start</a:t>
            </a:r>
          </a:p>
          <a:p>
            <a:pPr marL="0" indent="0">
              <a:buNone/>
            </a:pPr>
            <a:r>
              <a:rPr lang="en-US">
                <a:solidFill>
                  <a:schemeClr val="bg1"/>
                </a:solidFill>
                <a:cs typeface="Calibri"/>
              </a:rPr>
              <a:t>2. cause &amp; effect</a:t>
            </a:r>
            <a:endParaRPr lang="en-US">
              <a:solidFill>
                <a:schemeClr val="bg1"/>
              </a:solidFill>
            </a:endParaRPr>
          </a:p>
        </p:txBody>
      </p:sp>
      <p:pic>
        <p:nvPicPr>
          <p:cNvPr id="3" name="Picture 3" descr="Table&#10;&#10;Description automatically generated">
            <a:extLst>
              <a:ext uri="{FF2B5EF4-FFF2-40B4-BE49-F238E27FC236}">
                <a16:creationId xmlns:a16="http://schemas.microsoft.com/office/drawing/2014/main" id="{EBED0AD4-287C-47AD-8972-D07793D577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0459" y="2618772"/>
            <a:ext cx="4969435" cy="3002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5307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67D0E7-7B2D-445F-9252-7C1A9E4C97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69925"/>
            <a:ext cx="4775200" cy="1325563"/>
          </a:xfrm>
        </p:spPr>
        <p:txBody>
          <a:bodyPr anchor="b">
            <a:normAutofit/>
          </a:bodyPr>
          <a:lstStyle/>
          <a:p>
            <a:r>
              <a:rPr lang="en-US" sz="5400">
                <a:solidFill>
                  <a:schemeClr val="bg1"/>
                </a:solidFill>
                <a:cs typeface="Calibri Light"/>
              </a:rPr>
              <a:t>Analysis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26210" y="2026340"/>
            <a:ext cx="522093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Content Placeholder 2">
            <a:extLst>
              <a:ext uri="{FF2B5EF4-FFF2-40B4-BE49-F238E27FC236}">
                <a16:creationId xmlns:a16="http://schemas.microsoft.com/office/drawing/2014/main" id="{A1A26D4D-7500-41E2-A0ED-64BCEFE7DF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0074" y="3428529"/>
            <a:ext cx="10494404" cy="253147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>
              <a:ea typeface="+mn-lt"/>
              <a:cs typeface="+mn-lt"/>
            </a:endParaRPr>
          </a:p>
          <a:p>
            <a:pPr lvl="1"/>
            <a:endParaRPr lang="en-US">
              <a:solidFill>
                <a:schemeClr val="bg1"/>
              </a:solidFill>
              <a:cs typeface="Calibri"/>
            </a:endParaRPr>
          </a:p>
          <a:p>
            <a:pPr marL="0" indent="0">
              <a:buNone/>
            </a:pPr>
            <a:br>
              <a:rPr lang="en-US">
                <a:cs typeface="Calibri"/>
              </a:rPr>
            </a:br>
            <a:br>
              <a:rPr lang="en-US">
                <a:cs typeface="Calibri"/>
              </a:rPr>
            </a:br>
            <a:endParaRPr lang="en-US">
              <a:solidFill>
                <a:schemeClr val="bg1"/>
              </a:solidFill>
              <a:cs typeface="Calibri"/>
            </a:endParaRPr>
          </a:p>
          <a:p>
            <a:pPr marL="514350" indent="-514350">
              <a:buAutoNum type="arabicPeriod"/>
            </a:pPr>
            <a:endParaRPr lang="en-US">
              <a:solidFill>
                <a:schemeClr val="bg1"/>
              </a:solidFill>
              <a:cs typeface="Calibri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DD005C1-8C51-42D6-9BEE-B9B838497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C174CF-A903-4631-B21D-AFAF84322CE3}"/>
              </a:ext>
            </a:extLst>
          </p:cNvPr>
          <p:cNvSpPr txBox="1"/>
          <p:nvPr/>
        </p:nvSpPr>
        <p:spPr>
          <a:xfrm>
            <a:off x="386925" y="2267632"/>
            <a:ext cx="4699505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>
                <a:solidFill>
                  <a:schemeClr val="bg1"/>
                </a:solidFill>
              </a:rPr>
              <a:t>Item-based CF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A8045D1-3FEC-41D6-9C3F-E3C3BCAF1E50}"/>
              </a:ext>
            </a:extLst>
          </p:cNvPr>
          <p:cNvSpPr txBox="1">
            <a:spLocks/>
          </p:cNvSpPr>
          <p:nvPr/>
        </p:nvSpPr>
        <p:spPr>
          <a:xfrm>
            <a:off x="275411" y="4110671"/>
            <a:ext cx="3457737" cy="226390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>
                <a:solidFill>
                  <a:schemeClr val="bg1"/>
                </a:solidFill>
                <a:cs typeface="Calibri"/>
              </a:rPr>
              <a:t>Pros:</a:t>
            </a:r>
          </a:p>
          <a:p>
            <a:pPr marL="0" indent="0">
              <a:buNone/>
            </a:pPr>
            <a:r>
              <a:rPr lang="en-US">
                <a:solidFill>
                  <a:schemeClr val="bg1"/>
                </a:solidFill>
                <a:cs typeface="Calibri"/>
              </a:rPr>
              <a:t>1. items are less dynamic</a:t>
            </a:r>
          </a:p>
          <a:p>
            <a:pPr marL="0" indent="0">
              <a:buNone/>
            </a:pPr>
            <a:r>
              <a:rPr lang="en-US">
                <a:solidFill>
                  <a:schemeClr val="bg1"/>
                </a:solidFill>
                <a:cs typeface="Calibri"/>
              </a:rPr>
              <a:t>2. item-item comparison is more accurate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5809C2C-751B-4324-8102-EB52C01C02CD}"/>
              </a:ext>
            </a:extLst>
          </p:cNvPr>
          <p:cNvSpPr txBox="1">
            <a:spLocks/>
          </p:cNvSpPr>
          <p:nvPr/>
        </p:nvSpPr>
        <p:spPr>
          <a:xfrm>
            <a:off x="624476" y="2852407"/>
            <a:ext cx="4224402" cy="95515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>
                <a:solidFill>
                  <a:schemeClr val="bg1"/>
                </a:solidFill>
                <a:cs typeface="Calibri"/>
              </a:rPr>
              <a:t>Similarity between books, pre-calculate similarity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AFC3B5C7-CC4B-45DC-8A48-DDA51553B628}"/>
              </a:ext>
            </a:extLst>
          </p:cNvPr>
          <p:cNvSpPr txBox="1">
            <a:spLocks/>
          </p:cNvSpPr>
          <p:nvPr/>
        </p:nvSpPr>
        <p:spPr>
          <a:xfrm>
            <a:off x="3452941" y="4040747"/>
            <a:ext cx="2791874" cy="218329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>
                <a:solidFill>
                  <a:schemeClr val="bg1"/>
                </a:solidFill>
                <a:cs typeface="Calibri"/>
              </a:rPr>
              <a:t>Cons:</a:t>
            </a:r>
          </a:p>
          <a:p>
            <a:pPr marL="0" indent="0">
              <a:buNone/>
            </a:pPr>
            <a:r>
              <a:rPr lang="en-US">
                <a:solidFill>
                  <a:schemeClr val="bg1"/>
                </a:solidFill>
                <a:cs typeface="Calibri"/>
              </a:rPr>
              <a:t>1. Scalability</a:t>
            </a:r>
          </a:p>
          <a:p>
            <a:pPr marL="0" indent="0">
              <a:buNone/>
            </a:pPr>
            <a:r>
              <a:rPr lang="en-US">
                <a:solidFill>
                  <a:schemeClr val="bg1"/>
                </a:solidFill>
                <a:cs typeface="Calibri"/>
              </a:rPr>
              <a:t>2. Sparsity</a:t>
            </a:r>
          </a:p>
        </p:txBody>
      </p:sp>
      <p:pic>
        <p:nvPicPr>
          <p:cNvPr id="3" name="Picture 3" descr="Text, letter&#10;&#10;Description automatically generated">
            <a:extLst>
              <a:ext uri="{FF2B5EF4-FFF2-40B4-BE49-F238E27FC236}">
                <a16:creationId xmlns:a16="http://schemas.microsoft.com/office/drawing/2014/main" id="{08DF4483-F455-4334-A332-97A18314CE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0401" y="3023844"/>
            <a:ext cx="5895787" cy="131831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824A0CD-8007-40FB-BEF2-847A9347C7C0}"/>
              </a:ext>
            </a:extLst>
          </p:cNvPr>
          <p:cNvSpPr txBox="1"/>
          <p:nvPr/>
        </p:nvSpPr>
        <p:spPr>
          <a:xfrm>
            <a:off x="6666885" y="2425111"/>
            <a:ext cx="405630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rgbClr val="FFC000"/>
                </a:solidFill>
                <a:latin typeface="Roboto"/>
              </a:rPr>
              <a:t>KNN – Unsupervised ML algorithm</a:t>
            </a:r>
            <a:r>
              <a:rPr lang="en-US">
                <a:latin typeface="Roboto"/>
                <a:ea typeface="Roboto"/>
              </a:rPr>
              <a:t>​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178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15BF1497F2F494DBA3ADC2E2DA2D5B3" ma:contentTypeVersion="8" ma:contentTypeDescription="Create a new document." ma:contentTypeScope="" ma:versionID="14492e810d69db0d65a666e46fb74a9b">
  <xsd:schema xmlns:xsd="http://www.w3.org/2001/XMLSchema" xmlns:xs="http://www.w3.org/2001/XMLSchema" xmlns:p="http://schemas.microsoft.com/office/2006/metadata/properties" xmlns:ns2="26cfbc0b-0a61-4432-8164-ff40ee125f3b" targetNamespace="http://schemas.microsoft.com/office/2006/metadata/properties" ma:root="true" ma:fieldsID="16da692a9be771bc233eb452bd647a86" ns2:_="">
    <xsd:import namespace="26cfbc0b-0a61-4432-8164-ff40ee125f3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6cfbc0b-0a61-4432-8164-ff40ee125f3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60CA4C6-B23C-43CB-B590-C4B020AEC19A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9F91FE2D-919F-4DF3-9A16-AB2B30398D5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30349AB-3288-43D6-8B2C-BDF7481B3DC6}">
  <ds:schemaRefs>
    <ds:schemaRef ds:uri="26cfbc0b-0a61-4432-8164-ff40ee125f3b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13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Office Theme</vt:lpstr>
      <vt:lpstr>IST 718  Final Project </vt:lpstr>
      <vt:lpstr>Specification</vt:lpstr>
      <vt:lpstr>Specification</vt:lpstr>
      <vt:lpstr>Observation</vt:lpstr>
      <vt:lpstr>Observation</vt:lpstr>
      <vt:lpstr>Analysis</vt:lpstr>
      <vt:lpstr>PowerPoint Presentation</vt:lpstr>
      <vt:lpstr>Analysis</vt:lpstr>
      <vt:lpstr>Analysis</vt:lpstr>
      <vt:lpstr>Analysis</vt:lpstr>
      <vt:lpstr>Analysis</vt:lpstr>
      <vt:lpstr>Recommendation</vt:lpstr>
      <vt:lpstr>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Final Project (IST 718)</dc:title>
  <dc:creator>Yodit Ayalew</dc:creator>
  <cp:revision>1</cp:revision>
  <dcterms:created xsi:type="dcterms:W3CDTF">2021-08-01T19:01:22Z</dcterms:created>
  <dcterms:modified xsi:type="dcterms:W3CDTF">2021-09-19T23:08:50Z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0x010100215BF1497F2F494DBA3ADC2E2DA2D5B3</vt:lpwstr>
  </property>
</Properties>
</file>